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handoutMasterIdLst>
    <p:handoutMasterId r:id="rId51"/>
  </p:handoutMasterIdLst>
  <p:sldIdLst>
    <p:sldId id="270" r:id="rId3"/>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91" r:id="rId20"/>
    <p:sldId id="293" r:id="rId21"/>
    <p:sldId id="292" r:id="rId22"/>
    <p:sldId id="287" r:id="rId23"/>
    <p:sldId id="288" r:id="rId24"/>
    <p:sldId id="289" r:id="rId25"/>
    <p:sldId id="290" r:id="rId26"/>
    <p:sldId id="294" r:id="rId27"/>
    <p:sldId id="295" r:id="rId28"/>
    <p:sldId id="300" r:id="rId29"/>
    <p:sldId id="296" r:id="rId30"/>
    <p:sldId id="299" r:id="rId31"/>
    <p:sldId id="302" r:id="rId32"/>
    <p:sldId id="303" r:id="rId33"/>
    <p:sldId id="304" r:id="rId34"/>
    <p:sldId id="305" r:id="rId35"/>
    <p:sldId id="306" r:id="rId36"/>
    <p:sldId id="312" r:id="rId37"/>
    <p:sldId id="313" r:id="rId38"/>
    <p:sldId id="307" r:id="rId39"/>
    <p:sldId id="308" r:id="rId40"/>
    <p:sldId id="309" r:id="rId41"/>
    <p:sldId id="310" r:id="rId42"/>
    <p:sldId id="314" r:id="rId43"/>
    <p:sldId id="315" r:id="rId44"/>
    <p:sldId id="316" r:id="rId45"/>
    <p:sldId id="320" r:id="rId46"/>
    <p:sldId id="317" r:id="rId47"/>
    <p:sldId id="318" r:id="rId48"/>
    <p:sldId id="31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88" autoAdjust="0"/>
  </p:normalViewPr>
  <p:slideViewPr>
    <p:cSldViewPr snapToGrid="0" snapToObjects="1">
      <p:cViewPr varScale="1">
        <p:scale>
          <a:sx n="73" d="100"/>
          <a:sy n="73" d="100"/>
        </p:scale>
        <p:origin x="618" y="78"/>
      </p:cViewPr>
      <p:guideLst/>
    </p:cSldViewPr>
  </p:slideViewPr>
  <p:notesTextViewPr>
    <p:cViewPr>
      <p:scale>
        <a:sx n="1" d="1"/>
        <a:sy n="1" d="1"/>
      </p:scale>
      <p:origin x="0" y="0"/>
    </p:cViewPr>
  </p:notesTextViewPr>
  <p:notesViewPr>
    <p:cSldViewPr snapToGrid="0" snapToObjects="1">
      <p:cViewPr varScale="1">
        <p:scale>
          <a:sx n="60" d="100"/>
          <a:sy n="60" d="100"/>
        </p:scale>
        <p:origin x="2424" y="3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144715C-E87B-440F-8029-9ED2EFAFFF00}"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0C84DA8D-0497-43F8-A198-B3E3547D4D62}">
      <dgm:prSet phldrT="[Text]"/>
      <dgm:spPr/>
      <dgm:t>
        <a:bodyPr/>
        <a:lstStyle/>
        <a:p>
          <a:pPr>
            <a:lnSpc>
              <a:spcPct val="100000"/>
            </a:lnSpc>
          </a:pPr>
          <a:r>
            <a:rPr lang="en-IN" b="0" i="0" dirty="0"/>
            <a:t>Getting a gun.</a:t>
          </a:r>
          <a:endParaRPr lang="en-IN" dirty="0"/>
        </a:p>
        <a:p>
          <a:pPr>
            <a:lnSpc>
              <a:spcPct val="100000"/>
            </a:lnSpc>
            <a:buFont typeface="Arial" panose="020B0604020202020204" pitchFamily="34" charset="0"/>
            <a:buChar char="•"/>
          </a:pPr>
          <a:r>
            <a:rPr lang="en-IN" b="0" i="0" dirty="0"/>
            <a:t>Hold up a bank.</a:t>
          </a:r>
          <a:endParaRPr lang="en-IN" dirty="0"/>
        </a:p>
        <a:p>
          <a:pPr>
            <a:lnSpc>
              <a:spcPct val="100000"/>
            </a:lnSpc>
            <a:buFont typeface="Arial" panose="020B0604020202020204" pitchFamily="34" charset="0"/>
            <a:buChar char="•"/>
          </a:pPr>
          <a:r>
            <a:rPr lang="en-IN" b="0" i="0" dirty="0"/>
            <a:t>Escape with the money.</a:t>
          </a:r>
          <a:endParaRPr lang="en-IN" dirty="0"/>
        </a:p>
      </dgm:t>
    </dgm:pt>
    <dgm:pt modelId="{8BE20675-ABB8-4C50-8497-0D04AFFDE51D}" cxnId="{7DC31622-F516-4A41-946D-A119E072885E}" type="parTrans">
      <dgm:prSet/>
      <dgm:spPr/>
      <dgm:t>
        <a:bodyPr/>
        <a:lstStyle/>
        <a:p>
          <a:endParaRPr lang="en-IN"/>
        </a:p>
      </dgm:t>
    </dgm:pt>
    <dgm:pt modelId="{154D5213-4BF1-471A-8B60-71FA67E2AC62}" cxnId="{7DC31622-F516-4A41-946D-A119E072885E}" type="sibTrans">
      <dgm:prSet/>
      <dgm:spPr/>
      <dgm:t>
        <a:bodyPr/>
        <a:lstStyle/>
        <a:p>
          <a:endParaRPr lang="en-IN"/>
        </a:p>
      </dgm:t>
    </dgm:pt>
    <dgm:pt modelId="{61DBD53A-3327-4D4E-B0C9-3E4DB357B52C}">
      <dgm:prSet phldrT="[Text]" custT="1"/>
      <dgm:spPr/>
      <dgm:t>
        <a:bodyPr/>
        <a:lstStyle/>
        <a:p>
          <a:pPr>
            <a:buFont typeface="Arial" panose="020B0604020202020204" pitchFamily="34" charset="0"/>
            <a:buChar char="•"/>
          </a:pPr>
          <a:r>
            <a:rPr lang="en-IN" sz="1400" b="0" i="1" dirty="0"/>
            <a:t>Props</a:t>
          </a:r>
          <a:endParaRPr lang="en-IN" sz="1400" dirty="0"/>
        </a:p>
      </dgm:t>
    </dgm:pt>
    <dgm:pt modelId="{3DA388AA-37C8-497C-A74C-4BDD4CF55D17}" cxnId="{39C2EA59-3998-4F8F-9A89-811B5550D294}" type="parTrans">
      <dgm:prSet/>
      <dgm:spPr/>
      <dgm:t>
        <a:bodyPr/>
        <a:lstStyle/>
        <a:p>
          <a:endParaRPr lang="en-IN"/>
        </a:p>
      </dgm:t>
    </dgm:pt>
    <dgm:pt modelId="{95C71B77-6D6E-48C3-B927-43458A93E624}" cxnId="{39C2EA59-3998-4F8F-9A89-811B5550D294}" type="sibTrans">
      <dgm:prSet/>
      <dgm:spPr/>
      <dgm:t>
        <a:bodyPr/>
        <a:lstStyle/>
        <a:p>
          <a:endParaRPr lang="en-IN"/>
        </a:p>
      </dgm:t>
    </dgm:pt>
    <dgm:pt modelId="{29F99CCE-540B-4618-BB4F-62C198935168}">
      <dgm:prSet phldrT="[Text]" custT="1"/>
      <dgm:spPr/>
      <dgm:t>
        <a:bodyPr/>
        <a:lstStyle/>
        <a:p>
          <a:r>
            <a:rPr lang="en-IN" sz="1400" b="0" i="1" dirty="0"/>
            <a:t>Roles</a:t>
          </a:r>
          <a:r>
            <a:rPr lang="en-IN" sz="1400" b="0" i="0" dirty="0"/>
            <a:t> might be:</a:t>
          </a:r>
          <a:endParaRPr lang="en-IN" sz="1400" dirty="0"/>
        </a:p>
      </dgm:t>
    </dgm:pt>
    <dgm:pt modelId="{A4035FFB-F10E-4C1C-99E0-37856C67364F}" cxnId="{196AE8E4-AF28-4AEB-B844-F43F589C5DDD}" type="parTrans">
      <dgm:prSet/>
      <dgm:spPr/>
      <dgm:t>
        <a:bodyPr/>
        <a:lstStyle/>
        <a:p>
          <a:endParaRPr lang="en-IN"/>
        </a:p>
      </dgm:t>
    </dgm:pt>
    <dgm:pt modelId="{AD5DC1B4-F686-4130-AC36-C59099AAC351}" cxnId="{196AE8E4-AF28-4AEB-B844-F43F589C5DDD}" type="sibTrans">
      <dgm:prSet/>
      <dgm:spPr/>
      <dgm:t>
        <a:bodyPr/>
        <a:lstStyle/>
        <a:p>
          <a:endParaRPr lang="en-IN"/>
        </a:p>
      </dgm:t>
    </dgm:pt>
    <dgm:pt modelId="{7B512B04-FBAD-4DCB-9A29-C1563D8A20B5}">
      <dgm:prSet phldrT="[Text]" custT="1"/>
      <dgm:spPr/>
      <dgm:t>
        <a:bodyPr/>
        <a:lstStyle/>
        <a:p>
          <a:r>
            <a:rPr lang="en-IN" sz="1400" b="0" i="1" dirty="0"/>
            <a:t>Entry Conditions</a:t>
          </a:r>
          <a:r>
            <a:rPr lang="en-IN" sz="1400" b="0" i="0" dirty="0"/>
            <a:t> </a:t>
          </a:r>
          <a:endParaRPr lang="en-IN" sz="1400" dirty="0"/>
        </a:p>
      </dgm:t>
    </dgm:pt>
    <dgm:pt modelId="{AAB82AE4-9C43-487E-AC99-3C65BD6EBD72}" cxnId="{956CDA22-93AE-4D4C-BDAB-205DA2AFE8B4}" type="parTrans">
      <dgm:prSet/>
      <dgm:spPr/>
      <dgm:t>
        <a:bodyPr/>
        <a:lstStyle/>
        <a:p>
          <a:endParaRPr lang="en-IN"/>
        </a:p>
      </dgm:t>
    </dgm:pt>
    <dgm:pt modelId="{C1CDA386-179B-48AE-9FBB-E4B24816CB3B}" cxnId="{956CDA22-93AE-4D4C-BDAB-205DA2AFE8B4}" type="sibTrans">
      <dgm:prSet/>
      <dgm:spPr/>
      <dgm:t>
        <a:bodyPr/>
        <a:lstStyle/>
        <a:p>
          <a:endParaRPr lang="en-IN"/>
        </a:p>
      </dgm:t>
    </dgm:pt>
    <dgm:pt modelId="{8F8F369F-5664-4AD5-A554-BF05E2802C27}">
      <dgm:prSet phldrT="[Text]" custT="1"/>
      <dgm:spPr/>
      <dgm:t>
        <a:bodyPr/>
        <a:lstStyle/>
        <a:p>
          <a:pPr>
            <a:buFont typeface="Arial" panose="020B0604020202020204" pitchFamily="34" charset="0"/>
            <a:buChar char="•"/>
          </a:pPr>
          <a:r>
            <a:rPr lang="en-IN" sz="1400" b="0" i="0" dirty="0"/>
            <a:t>Gun, </a:t>
          </a:r>
          <a:r>
            <a:rPr lang="en-IN" sz="1400" b="0" i="1" dirty="0"/>
            <a:t>G</a:t>
          </a:r>
          <a:r>
            <a:rPr lang="en-IN" sz="1400" b="0" i="0" dirty="0"/>
            <a:t>.</a:t>
          </a:r>
          <a:endParaRPr lang="en-IN" sz="1400" dirty="0"/>
        </a:p>
      </dgm:t>
    </dgm:pt>
    <dgm:pt modelId="{40AA2162-5048-44D0-B264-A82D3DEF6C17}" cxnId="{F508A8FA-DCF6-475C-9691-67B8D9B0A42E}" type="parTrans">
      <dgm:prSet/>
      <dgm:spPr/>
      <dgm:t>
        <a:bodyPr/>
        <a:lstStyle/>
        <a:p>
          <a:endParaRPr lang="en-IN"/>
        </a:p>
      </dgm:t>
    </dgm:pt>
    <dgm:pt modelId="{72EC7192-7600-494B-B8F1-568B157F07C4}" cxnId="{F508A8FA-DCF6-475C-9691-67B8D9B0A42E}" type="sibTrans">
      <dgm:prSet/>
      <dgm:spPr/>
      <dgm:t>
        <a:bodyPr/>
        <a:lstStyle/>
        <a:p>
          <a:endParaRPr lang="en-IN"/>
        </a:p>
      </dgm:t>
    </dgm:pt>
    <dgm:pt modelId="{B36992FC-E96F-4BD3-B052-D2A6FCAF08E5}">
      <dgm:prSet phldrT="[Text]" custT="1"/>
      <dgm:spPr/>
      <dgm:t>
        <a:bodyPr/>
        <a:lstStyle/>
        <a:p>
          <a:pPr>
            <a:buFont typeface="Arial" panose="020B0604020202020204" pitchFamily="34" charset="0"/>
            <a:buChar char="•"/>
          </a:pPr>
          <a:r>
            <a:rPr lang="en-IN" sz="1400" b="0" i="0" dirty="0"/>
            <a:t>Loot, </a:t>
          </a:r>
          <a:r>
            <a:rPr lang="en-IN" sz="1400" b="0" i="1" dirty="0"/>
            <a:t>L</a:t>
          </a:r>
          <a:r>
            <a:rPr lang="en-IN" sz="1400" b="0" i="0" dirty="0"/>
            <a:t>.</a:t>
          </a:r>
          <a:endParaRPr lang="en-IN" sz="1400" dirty="0"/>
        </a:p>
      </dgm:t>
    </dgm:pt>
    <dgm:pt modelId="{EAECCED1-28AB-4794-A803-F4534A74B976}" cxnId="{BDD55864-C5DA-4D97-A83E-FB2844F36C76}" type="parTrans">
      <dgm:prSet/>
      <dgm:spPr/>
      <dgm:t>
        <a:bodyPr/>
        <a:lstStyle/>
        <a:p>
          <a:endParaRPr lang="en-IN"/>
        </a:p>
      </dgm:t>
    </dgm:pt>
    <dgm:pt modelId="{41A36920-8793-4911-8140-34925EC8CC14}" cxnId="{BDD55864-C5DA-4D97-A83E-FB2844F36C76}" type="sibTrans">
      <dgm:prSet/>
      <dgm:spPr/>
      <dgm:t>
        <a:bodyPr/>
        <a:lstStyle/>
        <a:p>
          <a:endParaRPr lang="en-IN"/>
        </a:p>
      </dgm:t>
    </dgm:pt>
    <dgm:pt modelId="{46F0B245-531C-4019-B7E8-53532BCE190E}">
      <dgm:prSet phldrT="[Text]" custT="1"/>
      <dgm:spPr/>
      <dgm:t>
        <a:bodyPr/>
        <a:lstStyle/>
        <a:p>
          <a:pPr>
            <a:buFont typeface="Arial" panose="020B0604020202020204" pitchFamily="34" charset="0"/>
            <a:buChar char="•"/>
          </a:pPr>
          <a:r>
            <a:rPr lang="en-IN" sz="1400" b="0" i="0" dirty="0"/>
            <a:t>Bag, </a:t>
          </a:r>
          <a:r>
            <a:rPr lang="en-IN" sz="1400" b="0" i="1" dirty="0"/>
            <a:t>B</a:t>
          </a:r>
          <a:endParaRPr lang="en-IN" sz="1400" dirty="0"/>
        </a:p>
      </dgm:t>
    </dgm:pt>
    <dgm:pt modelId="{8498A4C2-B95A-4407-894C-66CAF5F88FF5}" cxnId="{8DEF5269-148F-42A7-94BF-17D6656FDA7C}" type="parTrans">
      <dgm:prSet/>
      <dgm:spPr/>
      <dgm:t>
        <a:bodyPr/>
        <a:lstStyle/>
        <a:p>
          <a:endParaRPr lang="en-IN"/>
        </a:p>
      </dgm:t>
    </dgm:pt>
    <dgm:pt modelId="{AA1EAD82-1D4C-4A51-A84C-45EB9F7B4643}" cxnId="{8DEF5269-148F-42A7-94BF-17D6656FDA7C}" type="sibTrans">
      <dgm:prSet/>
      <dgm:spPr/>
      <dgm:t>
        <a:bodyPr/>
        <a:lstStyle/>
        <a:p>
          <a:endParaRPr lang="en-IN"/>
        </a:p>
      </dgm:t>
    </dgm:pt>
    <dgm:pt modelId="{81872D20-CC99-4C68-AE93-916A52D2208B}">
      <dgm:prSet phldrT="[Text]" custT="1"/>
      <dgm:spPr/>
      <dgm:t>
        <a:bodyPr/>
        <a:lstStyle/>
        <a:p>
          <a:pPr>
            <a:buFont typeface="Arial" panose="020B0604020202020204" pitchFamily="34" charset="0"/>
            <a:buChar char="•"/>
          </a:pPr>
          <a:r>
            <a:rPr lang="en-IN" sz="1400" b="0" i="0" dirty="0"/>
            <a:t>Get away car, </a:t>
          </a:r>
          <a:r>
            <a:rPr lang="en-IN" sz="1400" b="0" i="1" dirty="0"/>
            <a:t>C</a:t>
          </a:r>
          <a:r>
            <a:rPr lang="en-IN" sz="1400" b="0" i="0" dirty="0"/>
            <a:t>.</a:t>
          </a:r>
          <a:endParaRPr lang="en-IN" sz="1400" dirty="0"/>
        </a:p>
      </dgm:t>
    </dgm:pt>
    <dgm:pt modelId="{9D9BBAFF-FC3F-4457-BC1E-16785AA4B89F}" cxnId="{2A738029-03E7-4395-8E89-C8F767FE2B2C}" type="parTrans">
      <dgm:prSet/>
      <dgm:spPr/>
      <dgm:t>
        <a:bodyPr/>
        <a:lstStyle/>
        <a:p>
          <a:endParaRPr lang="en-IN"/>
        </a:p>
      </dgm:t>
    </dgm:pt>
    <dgm:pt modelId="{84282FA2-56A0-4C35-B73F-56E7E19F8B94}" cxnId="{2A738029-03E7-4395-8E89-C8F767FE2B2C}" type="sibTrans">
      <dgm:prSet/>
      <dgm:spPr/>
      <dgm:t>
        <a:bodyPr/>
        <a:lstStyle/>
        <a:p>
          <a:endParaRPr lang="en-IN"/>
        </a:p>
      </dgm:t>
    </dgm:pt>
    <dgm:pt modelId="{145BA95B-90B7-4610-99C8-EAD55FC2A3BD}">
      <dgm:prSet custT="1"/>
      <dgm:spPr/>
      <dgm:t>
        <a:bodyPr/>
        <a:lstStyle/>
        <a:p>
          <a:pPr>
            <a:buFont typeface="Arial" panose="020B0604020202020204" pitchFamily="34" charset="0"/>
            <a:buChar char="•"/>
          </a:pPr>
          <a:r>
            <a:rPr lang="en-IN" sz="1400" b="0" i="0" dirty="0"/>
            <a:t>Robber, R.</a:t>
          </a:r>
        </a:p>
      </dgm:t>
    </dgm:pt>
    <dgm:pt modelId="{B88D56A2-14AB-416B-AA56-9535BBE57BB3}" cxnId="{6362FCE4-21A6-4CE0-B9DC-DF4F25E5DA7B}" type="parTrans">
      <dgm:prSet/>
      <dgm:spPr/>
      <dgm:t>
        <a:bodyPr/>
        <a:lstStyle/>
        <a:p>
          <a:endParaRPr lang="en-IN"/>
        </a:p>
      </dgm:t>
    </dgm:pt>
    <dgm:pt modelId="{BF510CE1-2CA6-40C3-BE61-1790819DF8B2}" cxnId="{6362FCE4-21A6-4CE0-B9DC-DF4F25E5DA7B}" type="sibTrans">
      <dgm:prSet/>
      <dgm:spPr/>
      <dgm:t>
        <a:bodyPr/>
        <a:lstStyle/>
        <a:p>
          <a:endParaRPr lang="en-IN"/>
        </a:p>
      </dgm:t>
    </dgm:pt>
    <dgm:pt modelId="{873AB3DC-EE86-41F7-ACAB-FCE723B9A18C}">
      <dgm:prSet custT="1"/>
      <dgm:spPr/>
      <dgm:t>
        <a:bodyPr/>
        <a:lstStyle/>
        <a:p>
          <a:pPr>
            <a:buFont typeface="Arial" panose="020B0604020202020204" pitchFamily="34" charset="0"/>
            <a:buChar char="•"/>
          </a:pPr>
          <a:r>
            <a:rPr lang="en-IN" sz="1400" b="0" i="0" dirty="0"/>
            <a:t>Cashier, </a:t>
          </a:r>
          <a:r>
            <a:rPr lang="en-IN" sz="1400" b="0" i="1" dirty="0"/>
            <a:t>M</a:t>
          </a:r>
          <a:r>
            <a:rPr lang="en-IN" sz="1400" b="0" i="0" dirty="0"/>
            <a:t>.</a:t>
          </a:r>
        </a:p>
      </dgm:t>
    </dgm:pt>
    <dgm:pt modelId="{1B738A4A-15BA-47BC-A590-EF8A802EF6F8}" cxnId="{B696BA42-398A-475A-8A5A-FF3CAB0CBEE6}" type="parTrans">
      <dgm:prSet/>
      <dgm:spPr/>
      <dgm:t>
        <a:bodyPr/>
        <a:lstStyle/>
        <a:p>
          <a:endParaRPr lang="en-IN"/>
        </a:p>
      </dgm:t>
    </dgm:pt>
    <dgm:pt modelId="{52A261A3-76A8-4989-ABF0-D8CF0A8712D4}" cxnId="{B696BA42-398A-475A-8A5A-FF3CAB0CBEE6}" type="sibTrans">
      <dgm:prSet/>
      <dgm:spPr/>
      <dgm:t>
        <a:bodyPr/>
        <a:lstStyle/>
        <a:p>
          <a:endParaRPr lang="en-IN"/>
        </a:p>
      </dgm:t>
    </dgm:pt>
    <dgm:pt modelId="{286D072B-70BE-4A28-B557-F80F5BFCEEED}">
      <dgm:prSet custT="1"/>
      <dgm:spPr/>
      <dgm:t>
        <a:bodyPr/>
        <a:lstStyle/>
        <a:p>
          <a:pPr>
            <a:buFont typeface="Arial" panose="020B0604020202020204" pitchFamily="34" charset="0"/>
            <a:buChar char="•"/>
          </a:pPr>
          <a:r>
            <a:rPr lang="en-IN" sz="1400" b="0" i="0" dirty="0"/>
            <a:t>Bank Manager, </a:t>
          </a:r>
          <a:r>
            <a:rPr lang="en-IN" sz="1400" b="0" i="1" dirty="0"/>
            <a:t>O</a:t>
          </a:r>
          <a:r>
            <a:rPr lang="en-IN" sz="1400" b="0" i="0" dirty="0"/>
            <a:t>.</a:t>
          </a:r>
        </a:p>
      </dgm:t>
    </dgm:pt>
    <dgm:pt modelId="{F42846AF-3A08-4186-AABB-56102D9BD6BF}" cxnId="{F45638AC-1B04-4691-BA74-03046DFC54CE}" type="parTrans">
      <dgm:prSet/>
      <dgm:spPr/>
      <dgm:t>
        <a:bodyPr/>
        <a:lstStyle/>
        <a:p>
          <a:endParaRPr lang="en-IN"/>
        </a:p>
      </dgm:t>
    </dgm:pt>
    <dgm:pt modelId="{81222FF9-3010-42A2-B5B7-291A442B45C3}" cxnId="{F45638AC-1B04-4691-BA74-03046DFC54CE}" type="sibTrans">
      <dgm:prSet/>
      <dgm:spPr/>
      <dgm:t>
        <a:bodyPr/>
        <a:lstStyle/>
        <a:p>
          <a:endParaRPr lang="en-IN"/>
        </a:p>
      </dgm:t>
    </dgm:pt>
    <dgm:pt modelId="{58F3B72F-BC99-45D4-8B8D-43E4A45520F7}">
      <dgm:prSet custT="1"/>
      <dgm:spPr/>
      <dgm:t>
        <a:bodyPr/>
        <a:lstStyle/>
        <a:p>
          <a:pPr>
            <a:buFont typeface="Arial" panose="020B0604020202020204" pitchFamily="34" charset="0"/>
            <a:buChar char="•"/>
          </a:pPr>
          <a:r>
            <a:rPr lang="en-IN" sz="1400" b="0" i="0" dirty="0"/>
            <a:t>Policeman, </a:t>
          </a:r>
          <a:r>
            <a:rPr lang="en-IN" sz="1400" b="0" i="1" dirty="0"/>
            <a:t>P</a:t>
          </a:r>
          <a:r>
            <a:rPr lang="en-IN" sz="1400" b="0" i="0" dirty="0"/>
            <a:t>.</a:t>
          </a:r>
        </a:p>
      </dgm:t>
    </dgm:pt>
    <dgm:pt modelId="{9F5CC4AD-6E37-4FD7-8875-CBEC8FFC8C81}" cxnId="{A4D677CB-6157-4494-8465-442C4D000670}" type="parTrans">
      <dgm:prSet/>
      <dgm:spPr/>
      <dgm:t>
        <a:bodyPr/>
        <a:lstStyle/>
        <a:p>
          <a:endParaRPr lang="en-IN"/>
        </a:p>
      </dgm:t>
    </dgm:pt>
    <dgm:pt modelId="{1A9DA78A-6BE7-404C-9FB7-7DAFEBAB82BE}" cxnId="{A4D677CB-6157-4494-8465-442C4D000670}" type="sibTrans">
      <dgm:prSet/>
      <dgm:spPr/>
      <dgm:t>
        <a:bodyPr/>
        <a:lstStyle/>
        <a:p>
          <a:endParaRPr lang="en-IN"/>
        </a:p>
      </dgm:t>
    </dgm:pt>
    <dgm:pt modelId="{BA875258-7B0E-42D5-A545-402FD0D32E9D}">
      <dgm:prSet custT="1"/>
      <dgm:spPr/>
      <dgm:t>
        <a:bodyPr/>
        <a:lstStyle/>
        <a:p>
          <a:pPr>
            <a:buFont typeface="Arial" panose="020B0604020202020204" pitchFamily="34" charset="0"/>
            <a:buChar char="•"/>
          </a:pPr>
          <a:r>
            <a:rPr lang="en-IN" sz="1400" b="0" i="0" dirty="0"/>
            <a:t>R is destitute.</a:t>
          </a:r>
        </a:p>
      </dgm:t>
    </dgm:pt>
    <dgm:pt modelId="{F6210CA3-2DED-44D7-80E1-E9E8F219BBAA}" cxnId="{7C1813D9-5B94-475E-8374-DD8BBCD9EBA3}" type="parTrans">
      <dgm:prSet/>
      <dgm:spPr/>
      <dgm:t>
        <a:bodyPr/>
        <a:lstStyle/>
        <a:p>
          <a:endParaRPr lang="en-IN"/>
        </a:p>
      </dgm:t>
    </dgm:pt>
    <dgm:pt modelId="{451977F3-9183-4CC4-ACEA-A1FDD5758A89}" cxnId="{7C1813D9-5B94-475E-8374-DD8BBCD9EBA3}" type="sibTrans">
      <dgm:prSet/>
      <dgm:spPr/>
      <dgm:t>
        <a:bodyPr/>
        <a:lstStyle/>
        <a:p>
          <a:endParaRPr lang="en-IN"/>
        </a:p>
      </dgm:t>
    </dgm:pt>
    <dgm:pt modelId="{9EF18154-3D84-4D66-8956-666EB55B1EAB}">
      <dgm:prSet phldrT="[Text]" custT="1"/>
      <dgm:spPr/>
      <dgm:t>
        <a:bodyPr/>
        <a:lstStyle/>
        <a:p>
          <a:r>
            <a:rPr lang="en-IN" sz="1400" b="0" i="0" dirty="0"/>
            <a:t>R is poor.</a:t>
          </a:r>
          <a:endParaRPr lang="en-IN" sz="1400" dirty="0"/>
        </a:p>
      </dgm:t>
    </dgm:pt>
    <dgm:pt modelId="{B148362B-210A-4B7E-9942-177D98735776}" cxnId="{EB2FE6D1-3324-466A-8682-CF991671080A}" type="parTrans">
      <dgm:prSet/>
      <dgm:spPr/>
      <dgm:t>
        <a:bodyPr/>
        <a:lstStyle/>
        <a:p>
          <a:endParaRPr lang="en-IN"/>
        </a:p>
      </dgm:t>
    </dgm:pt>
    <dgm:pt modelId="{807B3CE6-E723-43C8-8F80-5E4B5A6A9B90}" cxnId="{EB2FE6D1-3324-466A-8682-CF991671080A}" type="sibTrans">
      <dgm:prSet/>
      <dgm:spPr/>
      <dgm:t>
        <a:bodyPr/>
        <a:lstStyle/>
        <a:p>
          <a:endParaRPr lang="en-IN"/>
        </a:p>
      </dgm:t>
    </dgm:pt>
    <dgm:pt modelId="{76EA93CF-9E7C-4806-B20E-0DA40CC612F3}">
      <dgm:prSet custT="1"/>
      <dgm:spPr/>
      <dgm:t>
        <a:bodyPr/>
        <a:lstStyle/>
        <a:p>
          <a:r>
            <a:rPr lang="en-IN" sz="1200" b="0" i="1" dirty="0"/>
            <a:t>Results</a:t>
          </a:r>
          <a:endParaRPr lang="en-IN" sz="1200" b="0" i="0" dirty="0"/>
        </a:p>
      </dgm:t>
    </dgm:pt>
    <dgm:pt modelId="{A5EA769F-4AC1-46CE-A319-8A80D37F4D53}" cxnId="{3761DA17-BF83-4B49-BC9F-1F4109D65F29}" type="parTrans">
      <dgm:prSet/>
      <dgm:spPr/>
      <dgm:t>
        <a:bodyPr/>
        <a:lstStyle/>
        <a:p>
          <a:endParaRPr lang="en-IN"/>
        </a:p>
      </dgm:t>
    </dgm:pt>
    <dgm:pt modelId="{57C9506D-E02D-48D0-8A9C-B74AB399C41B}" cxnId="{3761DA17-BF83-4B49-BC9F-1F4109D65F29}" type="sibTrans">
      <dgm:prSet/>
      <dgm:spPr/>
      <dgm:t>
        <a:bodyPr/>
        <a:lstStyle/>
        <a:p>
          <a:endParaRPr lang="en-IN"/>
        </a:p>
      </dgm:t>
    </dgm:pt>
    <dgm:pt modelId="{A7C537BC-5398-47C9-AFCE-96125A2D2009}">
      <dgm:prSet custT="1"/>
      <dgm:spPr/>
      <dgm:t>
        <a:bodyPr/>
        <a:lstStyle/>
        <a:p>
          <a:pPr>
            <a:buFont typeface="Arial" panose="020B0604020202020204" pitchFamily="34" charset="0"/>
            <a:buChar char="•"/>
          </a:pPr>
          <a:r>
            <a:rPr lang="en-IN" sz="1200" b="0" i="0" dirty="0"/>
            <a:t>R has more money.</a:t>
          </a:r>
        </a:p>
      </dgm:t>
    </dgm:pt>
    <dgm:pt modelId="{D4738E64-FB2F-448E-977A-2B7AA4F44DA8}" cxnId="{A78A02F9-B899-4A7F-BB08-69E868F0BDF0}" type="parTrans">
      <dgm:prSet/>
      <dgm:spPr/>
      <dgm:t>
        <a:bodyPr/>
        <a:lstStyle/>
        <a:p>
          <a:endParaRPr lang="en-IN"/>
        </a:p>
      </dgm:t>
    </dgm:pt>
    <dgm:pt modelId="{DB114C4C-60B1-4C8D-8FAF-ED59B6227712}" cxnId="{A78A02F9-B899-4A7F-BB08-69E868F0BDF0}" type="sibTrans">
      <dgm:prSet/>
      <dgm:spPr/>
      <dgm:t>
        <a:bodyPr/>
        <a:lstStyle/>
        <a:p>
          <a:endParaRPr lang="en-IN"/>
        </a:p>
      </dgm:t>
    </dgm:pt>
    <dgm:pt modelId="{F5440B7E-FB88-429E-A109-82A276331BAB}">
      <dgm:prSet custT="1"/>
      <dgm:spPr/>
      <dgm:t>
        <a:bodyPr/>
        <a:lstStyle/>
        <a:p>
          <a:pPr>
            <a:buFont typeface="Arial" panose="020B0604020202020204" pitchFamily="34" charset="0"/>
            <a:buChar char="•"/>
          </a:pPr>
          <a:r>
            <a:rPr lang="en-IN" sz="1200" b="0" i="1" dirty="0"/>
            <a:t>O</a:t>
          </a:r>
          <a:r>
            <a:rPr lang="en-IN" sz="1200" b="0" i="0" dirty="0"/>
            <a:t> is angry.</a:t>
          </a:r>
        </a:p>
      </dgm:t>
    </dgm:pt>
    <dgm:pt modelId="{7A88823D-550B-47B9-8A0C-87857501A32E}" cxnId="{5B501A3A-74E8-4776-B736-6EDE82AF4B1A}" type="parTrans">
      <dgm:prSet/>
      <dgm:spPr/>
      <dgm:t>
        <a:bodyPr/>
        <a:lstStyle/>
        <a:p>
          <a:endParaRPr lang="en-IN"/>
        </a:p>
      </dgm:t>
    </dgm:pt>
    <dgm:pt modelId="{F5E24BCF-239C-43B7-AAF4-FC0F0894DF4D}" cxnId="{5B501A3A-74E8-4776-B736-6EDE82AF4B1A}" type="sibTrans">
      <dgm:prSet/>
      <dgm:spPr/>
      <dgm:t>
        <a:bodyPr/>
        <a:lstStyle/>
        <a:p>
          <a:endParaRPr lang="en-IN"/>
        </a:p>
      </dgm:t>
    </dgm:pt>
    <dgm:pt modelId="{177396A0-C451-40DC-821A-754D83FB00DF}">
      <dgm:prSet custT="1"/>
      <dgm:spPr/>
      <dgm:t>
        <a:bodyPr/>
        <a:lstStyle/>
        <a:p>
          <a:pPr>
            <a:buFont typeface="Arial" panose="020B0604020202020204" pitchFamily="34" charset="0"/>
            <a:buChar char="•"/>
          </a:pPr>
          <a:r>
            <a:rPr lang="en-US" sz="1200" b="0" i="1" dirty="0"/>
            <a:t>M</a:t>
          </a:r>
          <a:r>
            <a:rPr lang="en-US" sz="1200" b="0" i="0" dirty="0"/>
            <a:t> is in a state of shock.</a:t>
          </a:r>
        </a:p>
      </dgm:t>
    </dgm:pt>
    <dgm:pt modelId="{82AB224E-F87F-4627-BB82-993FF868F9C9}" cxnId="{63CB6905-A3BD-4619-B3E4-EEBF8F0AA2A8}" type="parTrans">
      <dgm:prSet/>
      <dgm:spPr/>
      <dgm:t>
        <a:bodyPr/>
        <a:lstStyle/>
        <a:p>
          <a:endParaRPr lang="en-IN"/>
        </a:p>
      </dgm:t>
    </dgm:pt>
    <dgm:pt modelId="{C6301384-0B63-4A70-BE16-2A972321FBBD}" cxnId="{63CB6905-A3BD-4619-B3E4-EEBF8F0AA2A8}" type="sibTrans">
      <dgm:prSet/>
      <dgm:spPr/>
      <dgm:t>
        <a:bodyPr/>
        <a:lstStyle/>
        <a:p>
          <a:endParaRPr lang="en-IN"/>
        </a:p>
      </dgm:t>
    </dgm:pt>
    <dgm:pt modelId="{78159AF6-C74A-4505-BB29-74BF3348CCE7}">
      <dgm:prSet custT="1"/>
      <dgm:spPr/>
      <dgm:t>
        <a:bodyPr/>
        <a:lstStyle/>
        <a:p>
          <a:pPr>
            <a:buFont typeface="Arial" panose="020B0604020202020204" pitchFamily="34" charset="0"/>
            <a:buChar char="•"/>
          </a:pPr>
          <a:r>
            <a:rPr lang="en-IN" sz="1200" b="0" i="1" dirty="0"/>
            <a:t>P</a:t>
          </a:r>
          <a:r>
            <a:rPr lang="en-IN" sz="1200" b="0" i="0" dirty="0"/>
            <a:t> is shot.</a:t>
          </a:r>
        </a:p>
      </dgm:t>
    </dgm:pt>
    <dgm:pt modelId="{4B832350-3193-48AD-B205-CBB6A902BDDB}" cxnId="{E68DAB40-137F-4C04-98FA-27F9E8F43D83}" type="parTrans">
      <dgm:prSet/>
      <dgm:spPr/>
      <dgm:t>
        <a:bodyPr/>
        <a:lstStyle/>
        <a:p>
          <a:endParaRPr lang="en-IN"/>
        </a:p>
      </dgm:t>
    </dgm:pt>
    <dgm:pt modelId="{FE5EB2B2-4961-4638-B2F0-33DBD461F478}" cxnId="{E68DAB40-137F-4C04-98FA-27F9E8F43D83}" type="sibTrans">
      <dgm:prSet/>
      <dgm:spPr/>
      <dgm:t>
        <a:bodyPr/>
        <a:lstStyle/>
        <a:p>
          <a:endParaRPr lang="en-IN"/>
        </a:p>
      </dgm:t>
    </dgm:pt>
    <dgm:pt modelId="{D0AAB534-2EA6-4A7A-A69A-D239ACED7EF4}" type="pres">
      <dgm:prSet presAssocID="{C144715C-E87B-440F-8029-9ED2EFAFFF00}" presName="diagram" presStyleCnt="0">
        <dgm:presLayoutVars>
          <dgm:chMax val="1"/>
          <dgm:dir/>
          <dgm:animLvl val="ctr"/>
          <dgm:resizeHandles val="exact"/>
        </dgm:presLayoutVars>
      </dgm:prSet>
      <dgm:spPr/>
      <dgm:t>
        <a:bodyPr/>
        <a:lstStyle/>
        <a:p>
          <a:endParaRPr lang="en-US"/>
        </a:p>
      </dgm:t>
    </dgm:pt>
    <dgm:pt modelId="{0F1A9915-78F4-4308-9906-49728C24D084}" type="pres">
      <dgm:prSet presAssocID="{C144715C-E87B-440F-8029-9ED2EFAFFF00}" presName="matrix" presStyleCnt="0"/>
      <dgm:spPr/>
    </dgm:pt>
    <dgm:pt modelId="{9F1AB1E7-D619-4B05-9B14-50737B942989}" type="pres">
      <dgm:prSet presAssocID="{C144715C-E87B-440F-8029-9ED2EFAFFF00}" presName="tile1" presStyleLbl="node1" presStyleIdx="0" presStyleCnt="4"/>
      <dgm:spPr/>
      <dgm:t>
        <a:bodyPr/>
        <a:lstStyle/>
        <a:p>
          <a:endParaRPr lang="en-US"/>
        </a:p>
      </dgm:t>
    </dgm:pt>
    <dgm:pt modelId="{AE4AD2E0-2A4D-483D-941C-1DA6B9FA5E17}" type="pres">
      <dgm:prSet presAssocID="{C144715C-E87B-440F-8029-9ED2EFAFFF00}" presName="tile1text" presStyleLbl="node1" presStyleIdx="0" presStyleCnt="4">
        <dgm:presLayoutVars>
          <dgm:chMax val="0"/>
          <dgm:chPref val="0"/>
          <dgm:bulletEnabled val="1"/>
        </dgm:presLayoutVars>
      </dgm:prSet>
      <dgm:spPr/>
      <dgm:t>
        <a:bodyPr/>
        <a:lstStyle/>
        <a:p>
          <a:endParaRPr lang="en-US"/>
        </a:p>
      </dgm:t>
    </dgm:pt>
    <dgm:pt modelId="{DB2C439B-C715-4AAE-9958-9FC08415F399}" type="pres">
      <dgm:prSet presAssocID="{C144715C-E87B-440F-8029-9ED2EFAFFF00}" presName="tile2" presStyleLbl="node1" presStyleIdx="1" presStyleCnt="4"/>
      <dgm:spPr/>
      <dgm:t>
        <a:bodyPr/>
        <a:lstStyle/>
        <a:p>
          <a:endParaRPr lang="en-US"/>
        </a:p>
      </dgm:t>
    </dgm:pt>
    <dgm:pt modelId="{D33A89DB-89CB-4AA5-B5C5-F9E6FB65357F}" type="pres">
      <dgm:prSet presAssocID="{C144715C-E87B-440F-8029-9ED2EFAFFF00}" presName="tile2text" presStyleLbl="node1" presStyleIdx="1" presStyleCnt="4">
        <dgm:presLayoutVars>
          <dgm:chMax val="0"/>
          <dgm:chPref val="0"/>
          <dgm:bulletEnabled val="1"/>
        </dgm:presLayoutVars>
      </dgm:prSet>
      <dgm:spPr/>
      <dgm:t>
        <a:bodyPr/>
        <a:lstStyle/>
        <a:p>
          <a:endParaRPr lang="en-US"/>
        </a:p>
      </dgm:t>
    </dgm:pt>
    <dgm:pt modelId="{B0724F15-6B2A-4B74-9619-57165C4E9248}" type="pres">
      <dgm:prSet presAssocID="{C144715C-E87B-440F-8029-9ED2EFAFFF00}" presName="tile3" presStyleLbl="node1" presStyleIdx="2" presStyleCnt="4" custLinFactNeighborX="0" custLinFactNeighborY="61387"/>
      <dgm:spPr/>
      <dgm:t>
        <a:bodyPr/>
        <a:lstStyle/>
        <a:p>
          <a:endParaRPr lang="en-US"/>
        </a:p>
      </dgm:t>
    </dgm:pt>
    <dgm:pt modelId="{4E75419C-04B3-43BC-9F76-445989CE1531}" type="pres">
      <dgm:prSet presAssocID="{C144715C-E87B-440F-8029-9ED2EFAFFF00}" presName="tile3text" presStyleLbl="node1" presStyleIdx="2" presStyleCnt="4">
        <dgm:presLayoutVars>
          <dgm:chMax val="0"/>
          <dgm:chPref val="0"/>
          <dgm:bulletEnabled val="1"/>
        </dgm:presLayoutVars>
      </dgm:prSet>
      <dgm:spPr/>
      <dgm:t>
        <a:bodyPr/>
        <a:lstStyle/>
        <a:p>
          <a:endParaRPr lang="en-US"/>
        </a:p>
      </dgm:t>
    </dgm:pt>
    <dgm:pt modelId="{2248BBC6-CC84-4721-BA2E-BF3794A80744}" type="pres">
      <dgm:prSet presAssocID="{C144715C-E87B-440F-8029-9ED2EFAFFF00}" presName="tile4" presStyleLbl="node1" presStyleIdx="3" presStyleCnt="4" custLinFactNeighborY="0"/>
      <dgm:spPr/>
      <dgm:t>
        <a:bodyPr/>
        <a:lstStyle/>
        <a:p>
          <a:endParaRPr lang="en-US"/>
        </a:p>
      </dgm:t>
    </dgm:pt>
    <dgm:pt modelId="{22019738-0633-4005-9A08-BC9254E5449B}" type="pres">
      <dgm:prSet presAssocID="{C144715C-E87B-440F-8029-9ED2EFAFFF00}" presName="tile4text" presStyleLbl="node1" presStyleIdx="3" presStyleCnt="4">
        <dgm:presLayoutVars>
          <dgm:chMax val="0"/>
          <dgm:chPref val="0"/>
          <dgm:bulletEnabled val="1"/>
        </dgm:presLayoutVars>
      </dgm:prSet>
      <dgm:spPr/>
      <dgm:t>
        <a:bodyPr/>
        <a:lstStyle/>
        <a:p>
          <a:endParaRPr lang="en-US"/>
        </a:p>
      </dgm:t>
    </dgm:pt>
    <dgm:pt modelId="{3330B4E2-F2E0-401D-8985-FDDD60AAAE93}" type="pres">
      <dgm:prSet presAssocID="{C144715C-E87B-440F-8029-9ED2EFAFFF00}" presName="centerTile" presStyleLbl="fgShp" presStyleIdx="0" presStyleCnt="1" custScaleX="114294" custScaleY="92182" custLinFactNeighborX="-2912" custLinFactNeighborY="10673">
        <dgm:presLayoutVars>
          <dgm:chMax val="0"/>
          <dgm:chPref val="0"/>
        </dgm:presLayoutVars>
      </dgm:prSet>
      <dgm:spPr/>
      <dgm:t>
        <a:bodyPr/>
        <a:lstStyle/>
        <a:p>
          <a:endParaRPr lang="en-US"/>
        </a:p>
      </dgm:t>
    </dgm:pt>
  </dgm:ptLst>
  <dgm:cxnLst>
    <dgm:cxn modelId="{920129CB-C479-490B-B850-6FE16CD0F5A4}" type="presOf" srcId="{76EA93CF-9E7C-4806-B20E-0DA40CC612F3}" destId="{2248BBC6-CC84-4721-BA2E-BF3794A80744}" srcOrd="0" destOrd="0" presId="urn:microsoft.com/office/officeart/2005/8/layout/matrix1"/>
    <dgm:cxn modelId="{D7BFC42D-7735-4319-B5C4-B1A12B4DCBC5}" type="presOf" srcId="{7B512B04-FBAD-4DCB-9A29-C1563D8A20B5}" destId="{4E75419C-04B3-43BC-9F76-445989CE1531}" srcOrd="1" destOrd="0" presId="urn:microsoft.com/office/officeart/2005/8/layout/matrix1"/>
    <dgm:cxn modelId="{8FB59751-5A52-41FE-A166-C2B8518F12A9}" type="presOf" srcId="{8F8F369F-5664-4AD5-A554-BF05E2802C27}" destId="{9F1AB1E7-D619-4B05-9B14-50737B942989}" srcOrd="0" destOrd="1" presId="urn:microsoft.com/office/officeart/2005/8/layout/matrix1"/>
    <dgm:cxn modelId="{C9F7001E-04F3-435A-906A-E608F0C980F6}" type="presOf" srcId="{81872D20-CC99-4C68-AE93-916A52D2208B}" destId="{AE4AD2E0-2A4D-483D-941C-1DA6B9FA5E17}" srcOrd="1" destOrd="4" presId="urn:microsoft.com/office/officeart/2005/8/layout/matrix1"/>
    <dgm:cxn modelId="{95340597-AD1C-43F4-9188-60769341B500}" type="presOf" srcId="{46F0B245-531C-4019-B7E8-53532BCE190E}" destId="{9F1AB1E7-D619-4B05-9B14-50737B942989}" srcOrd="0" destOrd="3" presId="urn:microsoft.com/office/officeart/2005/8/layout/matrix1"/>
    <dgm:cxn modelId="{C1DEC840-49D7-4F8C-B0EF-8C023C00160E}" type="presOf" srcId="{78159AF6-C74A-4505-BB29-74BF3348CCE7}" destId="{2248BBC6-CC84-4721-BA2E-BF3794A80744}" srcOrd="0" destOrd="4" presId="urn:microsoft.com/office/officeart/2005/8/layout/matrix1"/>
    <dgm:cxn modelId="{8031A0B5-4170-42BB-91B6-6878C1512273}" type="presOf" srcId="{0C84DA8D-0497-43F8-A198-B3E3547D4D62}" destId="{3330B4E2-F2E0-401D-8985-FDDD60AAAE93}" srcOrd="0" destOrd="0" presId="urn:microsoft.com/office/officeart/2005/8/layout/matrix1"/>
    <dgm:cxn modelId="{BDD55864-C5DA-4D97-A83E-FB2844F36C76}" srcId="{61DBD53A-3327-4D4E-B0C9-3E4DB357B52C}" destId="{B36992FC-E96F-4BD3-B052-D2A6FCAF08E5}" srcOrd="1" destOrd="0" parTransId="{EAECCED1-28AB-4794-A803-F4534A74B976}" sibTransId="{41A36920-8793-4911-8140-34925EC8CC14}"/>
    <dgm:cxn modelId="{C2CEA854-D33D-4201-A849-5AFAFDD1C298}" type="presOf" srcId="{177396A0-C451-40DC-821A-754D83FB00DF}" destId="{2248BBC6-CC84-4721-BA2E-BF3794A80744}" srcOrd="0" destOrd="3" presId="urn:microsoft.com/office/officeart/2005/8/layout/matrix1"/>
    <dgm:cxn modelId="{56315632-D9F1-4130-ACFA-95514001C2BB}" type="presOf" srcId="{BA875258-7B0E-42D5-A545-402FD0D32E9D}" destId="{4E75419C-04B3-43BC-9F76-445989CE1531}" srcOrd="1" destOrd="2" presId="urn:microsoft.com/office/officeart/2005/8/layout/matrix1"/>
    <dgm:cxn modelId="{63CB6905-A3BD-4619-B3E4-EEBF8F0AA2A8}" srcId="{76EA93CF-9E7C-4806-B20E-0DA40CC612F3}" destId="{177396A0-C451-40DC-821A-754D83FB00DF}" srcOrd="2" destOrd="0" parTransId="{82AB224E-F87F-4627-BB82-993FF868F9C9}" sibTransId="{C6301384-0B63-4A70-BE16-2A972321FBBD}"/>
    <dgm:cxn modelId="{7DC31622-F516-4A41-946D-A119E072885E}" srcId="{C144715C-E87B-440F-8029-9ED2EFAFFF00}" destId="{0C84DA8D-0497-43F8-A198-B3E3547D4D62}" srcOrd="0" destOrd="0" parTransId="{8BE20675-ABB8-4C50-8497-0D04AFFDE51D}" sibTransId="{154D5213-4BF1-471A-8B60-71FA67E2AC62}"/>
    <dgm:cxn modelId="{E52D4D29-277C-40CF-AD80-D44D0EE7F195}" type="presOf" srcId="{F5440B7E-FB88-429E-A109-82A276331BAB}" destId="{2248BBC6-CC84-4721-BA2E-BF3794A80744}" srcOrd="0" destOrd="2" presId="urn:microsoft.com/office/officeart/2005/8/layout/matrix1"/>
    <dgm:cxn modelId="{EB2FE6D1-3324-466A-8682-CF991671080A}" srcId="{7B512B04-FBAD-4DCB-9A29-C1563D8A20B5}" destId="{9EF18154-3D84-4D66-8956-666EB55B1EAB}" srcOrd="0" destOrd="0" parTransId="{B148362B-210A-4B7E-9942-177D98735776}" sibTransId="{807B3CE6-E723-43C8-8F80-5E4B5A6A9B90}"/>
    <dgm:cxn modelId="{8CDFFF8D-B455-4604-BE5E-A11058E6C80F}" type="presOf" srcId="{B36992FC-E96F-4BD3-B052-D2A6FCAF08E5}" destId="{AE4AD2E0-2A4D-483D-941C-1DA6B9FA5E17}" srcOrd="1" destOrd="2" presId="urn:microsoft.com/office/officeart/2005/8/layout/matrix1"/>
    <dgm:cxn modelId="{D0EEE56F-49DB-4AD9-A0DA-6B1C561C8D66}" type="presOf" srcId="{286D072B-70BE-4A28-B557-F80F5BFCEEED}" destId="{DB2C439B-C715-4AAE-9958-9FC08415F399}" srcOrd="0" destOrd="3" presId="urn:microsoft.com/office/officeart/2005/8/layout/matrix1"/>
    <dgm:cxn modelId="{B15FBA8E-4794-46B1-87AC-F050199973EA}" type="presOf" srcId="{8F8F369F-5664-4AD5-A554-BF05E2802C27}" destId="{AE4AD2E0-2A4D-483D-941C-1DA6B9FA5E17}" srcOrd="1" destOrd="1" presId="urn:microsoft.com/office/officeart/2005/8/layout/matrix1"/>
    <dgm:cxn modelId="{2A738029-03E7-4395-8E89-C8F767FE2B2C}" srcId="{61DBD53A-3327-4D4E-B0C9-3E4DB357B52C}" destId="{81872D20-CC99-4C68-AE93-916A52D2208B}" srcOrd="3" destOrd="0" parTransId="{9D9BBAFF-FC3F-4457-BC1E-16785AA4B89F}" sibTransId="{84282FA2-56A0-4C35-B73F-56E7E19F8B94}"/>
    <dgm:cxn modelId="{5B501A3A-74E8-4776-B736-6EDE82AF4B1A}" srcId="{76EA93CF-9E7C-4806-B20E-0DA40CC612F3}" destId="{F5440B7E-FB88-429E-A109-82A276331BAB}" srcOrd="1" destOrd="0" parTransId="{7A88823D-550B-47B9-8A0C-87857501A32E}" sibTransId="{F5E24BCF-239C-43B7-AAF4-FC0F0894DF4D}"/>
    <dgm:cxn modelId="{F45638AC-1B04-4691-BA74-03046DFC54CE}" srcId="{29F99CCE-540B-4618-BB4F-62C198935168}" destId="{286D072B-70BE-4A28-B557-F80F5BFCEEED}" srcOrd="2" destOrd="0" parTransId="{F42846AF-3A08-4186-AABB-56102D9BD6BF}" sibTransId="{81222FF9-3010-42A2-B5B7-291A442B45C3}"/>
    <dgm:cxn modelId="{E68DAB40-137F-4C04-98FA-27F9E8F43D83}" srcId="{76EA93CF-9E7C-4806-B20E-0DA40CC612F3}" destId="{78159AF6-C74A-4505-BB29-74BF3348CCE7}" srcOrd="3" destOrd="0" parTransId="{4B832350-3193-48AD-B205-CBB6A902BDDB}" sibTransId="{FE5EB2B2-4961-4638-B2F0-33DBD461F478}"/>
    <dgm:cxn modelId="{EC658B07-59E1-487C-B407-F5354CFE5AF6}" type="presOf" srcId="{61DBD53A-3327-4D4E-B0C9-3E4DB357B52C}" destId="{AE4AD2E0-2A4D-483D-941C-1DA6B9FA5E17}" srcOrd="1" destOrd="0" presId="urn:microsoft.com/office/officeart/2005/8/layout/matrix1"/>
    <dgm:cxn modelId="{1EA8EDE3-F00A-4ECB-92D3-C445F1BBE85C}" type="presOf" srcId="{F5440B7E-FB88-429E-A109-82A276331BAB}" destId="{22019738-0633-4005-9A08-BC9254E5449B}" srcOrd="1" destOrd="2" presId="urn:microsoft.com/office/officeart/2005/8/layout/matrix1"/>
    <dgm:cxn modelId="{6660C99E-659A-4D1E-B0B8-B631CF0B1B9C}" type="presOf" srcId="{29F99CCE-540B-4618-BB4F-62C198935168}" destId="{DB2C439B-C715-4AAE-9958-9FC08415F399}" srcOrd="0" destOrd="0" presId="urn:microsoft.com/office/officeart/2005/8/layout/matrix1"/>
    <dgm:cxn modelId="{8286B968-5454-4CB2-B7A6-748C5E56D232}" type="presOf" srcId="{29F99CCE-540B-4618-BB4F-62C198935168}" destId="{D33A89DB-89CB-4AA5-B5C5-F9E6FB65357F}" srcOrd="1" destOrd="0" presId="urn:microsoft.com/office/officeart/2005/8/layout/matrix1"/>
    <dgm:cxn modelId="{0BC746FE-E115-4D23-B4FF-0AB31AD9A6CA}" type="presOf" srcId="{BA875258-7B0E-42D5-A545-402FD0D32E9D}" destId="{B0724F15-6B2A-4B74-9619-57165C4E9248}" srcOrd="0" destOrd="2" presId="urn:microsoft.com/office/officeart/2005/8/layout/matrix1"/>
    <dgm:cxn modelId="{3761DA17-BF83-4B49-BC9F-1F4109D65F29}" srcId="{0C84DA8D-0497-43F8-A198-B3E3547D4D62}" destId="{76EA93CF-9E7C-4806-B20E-0DA40CC612F3}" srcOrd="3" destOrd="0" parTransId="{A5EA769F-4AC1-46CE-A319-8A80D37F4D53}" sibTransId="{57C9506D-E02D-48D0-8A9C-B74AB399C41B}"/>
    <dgm:cxn modelId="{AD838A8A-6FD0-4958-9F16-4AA464D1D26A}" type="presOf" srcId="{58F3B72F-BC99-45D4-8B8D-43E4A45520F7}" destId="{D33A89DB-89CB-4AA5-B5C5-F9E6FB65357F}" srcOrd="1" destOrd="4" presId="urn:microsoft.com/office/officeart/2005/8/layout/matrix1"/>
    <dgm:cxn modelId="{8DEF5269-148F-42A7-94BF-17D6656FDA7C}" srcId="{61DBD53A-3327-4D4E-B0C9-3E4DB357B52C}" destId="{46F0B245-531C-4019-B7E8-53532BCE190E}" srcOrd="2" destOrd="0" parTransId="{8498A4C2-B95A-4407-894C-66CAF5F88FF5}" sibTransId="{AA1EAD82-1D4C-4A51-A84C-45EB9F7B4643}"/>
    <dgm:cxn modelId="{8F14C75A-DD16-4D83-A00E-8E6CF8B533E6}" type="presOf" srcId="{177396A0-C451-40DC-821A-754D83FB00DF}" destId="{22019738-0633-4005-9A08-BC9254E5449B}" srcOrd="1" destOrd="3" presId="urn:microsoft.com/office/officeart/2005/8/layout/matrix1"/>
    <dgm:cxn modelId="{06878E85-9B08-4DAA-B2F4-B29AE9E3F020}" type="presOf" srcId="{46F0B245-531C-4019-B7E8-53532BCE190E}" destId="{AE4AD2E0-2A4D-483D-941C-1DA6B9FA5E17}" srcOrd="1" destOrd="3" presId="urn:microsoft.com/office/officeart/2005/8/layout/matrix1"/>
    <dgm:cxn modelId="{ADA961E9-0D6A-40C3-B510-AEA790A88519}" type="presOf" srcId="{A7C537BC-5398-47C9-AFCE-96125A2D2009}" destId="{2248BBC6-CC84-4721-BA2E-BF3794A80744}" srcOrd="0" destOrd="1" presId="urn:microsoft.com/office/officeart/2005/8/layout/matrix1"/>
    <dgm:cxn modelId="{D52D2364-7B32-4CF1-97D9-1D321CB08F7A}" type="presOf" srcId="{76EA93CF-9E7C-4806-B20E-0DA40CC612F3}" destId="{22019738-0633-4005-9A08-BC9254E5449B}" srcOrd="1" destOrd="0" presId="urn:microsoft.com/office/officeart/2005/8/layout/matrix1"/>
    <dgm:cxn modelId="{6891F35A-1239-4B20-A935-D790EC3ACB27}" type="presOf" srcId="{61DBD53A-3327-4D4E-B0C9-3E4DB357B52C}" destId="{9F1AB1E7-D619-4B05-9B14-50737B942989}" srcOrd="0" destOrd="0" presId="urn:microsoft.com/office/officeart/2005/8/layout/matrix1"/>
    <dgm:cxn modelId="{5009DFC6-87AE-4FD7-963F-4925046C4F58}" type="presOf" srcId="{286D072B-70BE-4A28-B557-F80F5BFCEEED}" destId="{D33A89DB-89CB-4AA5-B5C5-F9E6FB65357F}" srcOrd="1" destOrd="3" presId="urn:microsoft.com/office/officeart/2005/8/layout/matrix1"/>
    <dgm:cxn modelId="{B696BA42-398A-475A-8A5A-FF3CAB0CBEE6}" srcId="{29F99CCE-540B-4618-BB4F-62C198935168}" destId="{873AB3DC-EE86-41F7-ACAB-FCE723B9A18C}" srcOrd="1" destOrd="0" parTransId="{1B738A4A-15BA-47BC-A590-EF8A802EF6F8}" sibTransId="{52A261A3-76A8-4989-ABF0-D8CF0A8712D4}"/>
    <dgm:cxn modelId="{93302EBC-FB97-4820-AAD9-34ADB3F3AA76}" type="presOf" srcId="{78159AF6-C74A-4505-BB29-74BF3348CCE7}" destId="{22019738-0633-4005-9A08-BC9254E5449B}" srcOrd="1" destOrd="4" presId="urn:microsoft.com/office/officeart/2005/8/layout/matrix1"/>
    <dgm:cxn modelId="{196AE8E4-AF28-4AEB-B844-F43F589C5DDD}" srcId="{0C84DA8D-0497-43F8-A198-B3E3547D4D62}" destId="{29F99CCE-540B-4618-BB4F-62C198935168}" srcOrd="1" destOrd="0" parTransId="{A4035FFB-F10E-4C1C-99E0-37856C67364F}" sibTransId="{AD5DC1B4-F686-4130-AC36-C59099AAC351}"/>
    <dgm:cxn modelId="{0C711C97-4C66-4355-BEC0-14B3F0726E17}" type="presOf" srcId="{C144715C-E87B-440F-8029-9ED2EFAFFF00}" destId="{D0AAB534-2EA6-4A7A-A69A-D239ACED7EF4}" srcOrd="0" destOrd="0" presId="urn:microsoft.com/office/officeart/2005/8/layout/matrix1"/>
    <dgm:cxn modelId="{966A60F9-77C8-45D5-8A4E-58C54E01B181}" type="presOf" srcId="{145BA95B-90B7-4610-99C8-EAD55FC2A3BD}" destId="{D33A89DB-89CB-4AA5-B5C5-F9E6FB65357F}" srcOrd="1" destOrd="1" presId="urn:microsoft.com/office/officeart/2005/8/layout/matrix1"/>
    <dgm:cxn modelId="{836B5105-8115-43F6-B462-65D32410A252}" type="presOf" srcId="{873AB3DC-EE86-41F7-ACAB-FCE723B9A18C}" destId="{DB2C439B-C715-4AAE-9958-9FC08415F399}" srcOrd="0" destOrd="2" presId="urn:microsoft.com/office/officeart/2005/8/layout/matrix1"/>
    <dgm:cxn modelId="{BB9F8EA0-C902-4457-93D1-EF393AE7C676}" type="presOf" srcId="{B36992FC-E96F-4BD3-B052-D2A6FCAF08E5}" destId="{9F1AB1E7-D619-4B05-9B14-50737B942989}" srcOrd="0" destOrd="2" presId="urn:microsoft.com/office/officeart/2005/8/layout/matrix1"/>
    <dgm:cxn modelId="{39C2EA59-3998-4F8F-9A89-811B5550D294}" srcId="{0C84DA8D-0497-43F8-A198-B3E3547D4D62}" destId="{61DBD53A-3327-4D4E-B0C9-3E4DB357B52C}" srcOrd="0" destOrd="0" parTransId="{3DA388AA-37C8-497C-A74C-4BDD4CF55D17}" sibTransId="{95C71B77-6D6E-48C3-B927-43458A93E624}"/>
    <dgm:cxn modelId="{F508A8FA-DCF6-475C-9691-67B8D9B0A42E}" srcId="{61DBD53A-3327-4D4E-B0C9-3E4DB357B52C}" destId="{8F8F369F-5664-4AD5-A554-BF05E2802C27}" srcOrd="0" destOrd="0" parTransId="{40AA2162-5048-44D0-B264-A82D3DEF6C17}" sibTransId="{72EC7192-7600-494B-B8F1-568B157F07C4}"/>
    <dgm:cxn modelId="{AE30D7A9-180D-40D9-8623-8B21F564CBC9}" type="presOf" srcId="{58F3B72F-BC99-45D4-8B8D-43E4A45520F7}" destId="{DB2C439B-C715-4AAE-9958-9FC08415F399}" srcOrd="0" destOrd="4" presId="urn:microsoft.com/office/officeart/2005/8/layout/matrix1"/>
    <dgm:cxn modelId="{DCF14A92-4F75-40D2-9FCC-A3A17F715A1B}" type="presOf" srcId="{9EF18154-3D84-4D66-8956-666EB55B1EAB}" destId="{B0724F15-6B2A-4B74-9619-57165C4E9248}" srcOrd="0" destOrd="1" presId="urn:microsoft.com/office/officeart/2005/8/layout/matrix1"/>
    <dgm:cxn modelId="{956CDA22-93AE-4D4C-BDAB-205DA2AFE8B4}" srcId="{0C84DA8D-0497-43F8-A198-B3E3547D4D62}" destId="{7B512B04-FBAD-4DCB-9A29-C1563D8A20B5}" srcOrd="2" destOrd="0" parTransId="{AAB82AE4-9C43-487E-AC99-3C65BD6EBD72}" sibTransId="{C1CDA386-179B-48AE-9FBB-E4B24816CB3B}"/>
    <dgm:cxn modelId="{A322E1D0-AD8C-489C-BF4E-8F8E95DD475A}" type="presOf" srcId="{7B512B04-FBAD-4DCB-9A29-C1563D8A20B5}" destId="{B0724F15-6B2A-4B74-9619-57165C4E9248}" srcOrd="0" destOrd="0" presId="urn:microsoft.com/office/officeart/2005/8/layout/matrix1"/>
    <dgm:cxn modelId="{2EE802E5-5F46-40C2-9AB7-2C7D033F0A3A}" type="presOf" srcId="{873AB3DC-EE86-41F7-ACAB-FCE723B9A18C}" destId="{D33A89DB-89CB-4AA5-B5C5-F9E6FB65357F}" srcOrd="1" destOrd="2" presId="urn:microsoft.com/office/officeart/2005/8/layout/matrix1"/>
    <dgm:cxn modelId="{6362FCE4-21A6-4CE0-B9DC-DF4F25E5DA7B}" srcId="{29F99CCE-540B-4618-BB4F-62C198935168}" destId="{145BA95B-90B7-4610-99C8-EAD55FC2A3BD}" srcOrd="0" destOrd="0" parTransId="{B88D56A2-14AB-416B-AA56-9535BBE57BB3}" sibTransId="{BF510CE1-2CA6-40C3-BE61-1790819DF8B2}"/>
    <dgm:cxn modelId="{7C1813D9-5B94-475E-8374-DD8BBCD9EBA3}" srcId="{7B512B04-FBAD-4DCB-9A29-C1563D8A20B5}" destId="{BA875258-7B0E-42D5-A545-402FD0D32E9D}" srcOrd="1" destOrd="0" parTransId="{F6210CA3-2DED-44D7-80E1-E9E8F219BBAA}" sibTransId="{451977F3-9183-4CC4-ACEA-A1FDD5758A89}"/>
    <dgm:cxn modelId="{F613984E-034A-4DB1-81EE-B57A48564886}" type="presOf" srcId="{81872D20-CC99-4C68-AE93-916A52D2208B}" destId="{9F1AB1E7-D619-4B05-9B14-50737B942989}" srcOrd="0" destOrd="4" presId="urn:microsoft.com/office/officeart/2005/8/layout/matrix1"/>
    <dgm:cxn modelId="{E869AE72-6AD5-4C96-8BF0-9AEE83E40E04}" type="presOf" srcId="{9EF18154-3D84-4D66-8956-666EB55B1EAB}" destId="{4E75419C-04B3-43BC-9F76-445989CE1531}" srcOrd="1" destOrd="1" presId="urn:microsoft.com/office/officeart/2005/8/layout/matrix1"/>
    <dgm:cxn modelId="{A4D677CB-6157-4494-8465-442C4D000670}" srcId="{29F99CCE-540B-4618-BB4F-62C198935168}" destId="{58F3B72F-BC99-45D4-8B8D-43E4A45520F7}" srcOrd="3" destOrd="0" parTransId="{9F5CC4AD-6E37-4FD7-8875-CBEC8FFC8C81}" sibTransId="{1A9DA78A-6BE7-404C-9FB7-7DAFEBAB82BE}"/>
    <dgm:cxn modelId="{D0244228-83A5-4066-AAD7-31559020F1FA}" type="presOf" srcId="{A7C537BC-5398-47C9-AFCE-96125A2D2009}" destId="{22019738-0633-4005-9A08-BC9254E5449B}" srcOrd="1" destOrd="1" presId="urn:microsoft.com/office/officeart/2005/8/layout/matrix1"/>
    <dgm:cxn modelId="{A78A02F9-B899-4A7F-BB08-69E868F0BDF0}" srcId="{76EA93CF-9E7C-4806-B20E-0DA40CC612F3}" destId="{A7C537BC-5398-47C9-AFCE-96125A2D2009}" srcOrd="0" destOrd="0" parTransId="{D4738E64-FB2F-448E-977A-2B7AA4F44DA8}" sibTransId="{DB114C4C-60B1-4C8D-8FAF-ED59B6227712}"/>
    <dgm:cxn modelId="{6759894F-79D5-4246-B584-73285A78F967}" type="presOf" srcId="{145BA95B-90B7-4610-99C8-EAD55FC2A3BD}" destId="{DB2C439B-C715-4AAE-9958-9FC08415F399}" srcOrd="0" destOrd="1" presId="urn:microsoft.com/office/officeart/2005/8/layout/matrix1"/>
    <dgm:cxn modelId="{BB1BCE6F-4644-4F9E-AA78-099B83CC905C}" type="presParOf" srcId="{D0AAB534-2EA6-4A7A-A69A-D239ACED7EF4}" destId="{0F1A9915-78F4-4308-9906-49728C24D084}" srcOrd="0" destOrd="0" presId="urn:microsoft.com/office/officeart/2005/8/layout/matrix1"/>
    <dgm:cxn modelId="{A0C37D67-1166-4599-AED6-990661ED5C66}" type="presParOf" srcId="{0F1A9915-78F4-4308-9906-49728C24D084}" destId="{9F1AB1E7-D619-4B05-9B14-50737B942989}" srcOrd="0" destOrd="0" presId="urn:microsoft.com/office/officeart/2005/8/layout/matrix1"/>
    <dgm:cxn modelId="{ED03CB7A-1EC5-4816-88BC-70A755C8F8AE}" type="presParOf" srcId="{0F1A9915-78F4-4308-9906-49728C24D084}" destId="{AE4AD2E0-2A4D-483D-941C-1DA6B9FA5E17}" srcOrd="1" destOrd="0" presId="urn:microsoft.com/office/officeart/2005/8/layout/matrix1"/>
    <dgm:cxn modelId="{ACE1E039-D6B7-47BD-BFE3-564CCE02E5E3}" type="presParOf" srcId="{0F1A9915-78F4-4308-9906-49728C24D084}" destId="{DB2C439B-C715-4AAE-9958-9FC08415F399}" srcOrd="2" destOrd="0" presId="urn:microsoft.com/office/officeart/2005/8/layout/matrix1"/>
    <dgm:cxn modelId="{F8FC875C-009E-4529-BF8C-E9B028658822}" type="presParOf" srcId="{0F1A9915-78F4-4308-9906-49728C24D084}" destId="{D33A89DB-89CB-4AA5-B5C5-F9E6FB65357F}" srcOrd="3" destOrd="0" presId="urn:microsoft.com/office/officeart/2005/8/layout/matrix1"/>
    <dgm:cxn modelId="{099C2E07-F10D-409C-9EEC-DDF12794075D}" type="presParOf" srcId="{0F1A9915-78F4-4308-9906-49728C24D084}" destId="{B0724F15-6B2A-4B74-9619-57165C4E9248}" srcOrd="4" destOrd="0" presId="urn:microsoft.com/office/officeart/2005/8/layout/matrix1"/>
    <dgm:cxn modelId="{100EE3DD-AC98-4149-9CFA-54D6564A6579}" type="presParOf" srcId="{0F1A9915-78F4-4308-9906-49728C24D084}" destId="{4E75419C-04B3-43BC-9F76-445989CE1531}" srcOrd="5" destOrd="0" presId="urn:microsoft.com/office/officeart/2005/8/layout/matrix1"/>
    <dgm:cxn modelId="{706A5373-A763-45C8-B14E-D2E8134A0FF1}" type="presParOf" srcId="{0F1A9915-78F4-4308-9906-49728C24D084}" destId="{2248BBC6-CC84-4721-BA2E-BF3794A80744}" srcOrd="6" destOrd="0" presId="urn:microsoft.com/office/officeart/2005/8/layout/matrix1"/>
    <dgm:cxn modelId="{BAE8D849-2C97-4C3D-861E-4CC6C436A742}" type="presParOf" srcId="{0F1A9915-78F4-4308-9906-49728C24D084}" destId="{22019738-0633-4005-9A08-BC9254E5449B}" srcOrd="7" destOrd="0" presId="urn:microsoft.com/office/officeart/2005/8/layout/matrix1"/>
    <dgm:cxn modelId="{563B7E0B-38D7-44C1-ABDF-6FF1571AB401}" type="presParOf" srcId="{D0AAB534-2EA6-4A7A-A69A-D239ACED7EF4}" destId="{3330B4E2-F2E0-401D-8985-FDDD60AAAE93}" srcOrd="1" destOrd="0" presId="urn:microsoft.com/office/officeart/2005/8/layout/matrix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195046" cy="3916361"/>
        <a:chOff x="0" y="0"/>
        <a:chExt cx="5195046" cy="3916361"/>
      </a:xfrm>
    </dsp:grpSpPr>
    <dsp:sp modelId="{9F1AB1E7-D619-4B05-9B14-50737B942989}">
      <dsp:nvSpPr>
        <dsp:cNvPr id="3" name="Round Single Corner Rectangle 2"/>
        <dsp:cNvSpPr/>
      </dsp:nvSpPr>
      <dsp:spPr bwMode="white">
        <a:xfrm rot="16200000">
          <a:off x="319671" y="-319671"/>
          <a:ext cx="1958181" cy="2597523"/>
        </a:xfrm>
        <a:prstGeom prst="round1Rect">
          <a:avLst/>
        </a:prstGeom>
      </dsp:spPr>
      <dsp:style>
        <a:lnRef idx="2">
          <a:schemeClr val="lt1"/>
        </a:lnRef>
        <a:fillRef idx="1">
          <a:schemeClr val="accent1"/>
        </a:fillRef>
        <a:effectRef idx="0">
          <a:scrgbClr r="0" g="0" b="0"/>
        </a:effectRef>
        <a:fontRef idx="minor">
          <a:schemeClr val="lt1"/>
        </a:fontRef>
      </dsp:style>
      <dsp:txBody>
        <a:bodyPr rot="5400000" lIns="99568" tIns="99568" rIns="99568" bIns="99568" anchor="t"/>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buFont typeface="Arial" panose="020B0604020202020204" pitchFamily="34" charset="0"/>
            <a:buChar char="•"/>
          </a:pPr>
          <a:r>
            <a:rPr lang="en-IN" sz="1400" b="0" i="1" dirty="0"/>
            <a:t>Props</a:t>
          </a:r>
          <a:endParaRPr lang="en-IN" sz="1400" dirty="0"/>
        </a:p>
        <a:p>
          <a:pPr marL="114300" lvl="1" indent="-114300">
            <a:lnSpc>
              <a:spcPct val="100000"/>
            </a:lnSpc>
            <a:spcBef>
              <a:spcPct val="0"/>
            </a:spcBef>
            <a:spcAft>
              <a:spcPct val="15000"/>
            </a:spcAft>
            <a:buFont typeface="Arial" panose="020B0604020202020204" pitchFamily="34" charset="0"/>
            <a:buChar char="•"/>
          </a:pPr>
          <a:r>
            <a:rPr lang="en-IN" sz="1400" b="0" i="0" dirty="0"/>
            <a:t>Gun, </a:t>
          </a:r>
          <a:r>
            <a:rPr lang="en-IN" sz="1400" b="0" i="1" dirty="0"/>
            <a:t>G</a:t>
          </a:r>
          <a:r>
            <a:rPr lang="en-IN" sz="1400" b="0" i="0" dirty="0"/>
            <a:t>.</a:t>
          </a:r>
          <a:endParaRPr lang="en-IN" sz="1400" dirty="0"/>
        </a:p>
        <a:p>
          <a:pPr marL="114300" lvl="1" indent="-114300">
            <a:lnSpc>
              <a:spcPct val="100000"/>
            </a:lnSpc>
            <a:spcBef>
              <a:spcPct val="0"/>
            </a:spcBef>
            <a:spcAft>
              <a:spcPct val="15000"/>
            </a:spcAft>
            <a:buFont typeface="Arial" panose="020B0604020202020204" pitchFamily="34" charset="0"/>
            <a:buChar char="•"/>
          </a:pPr>
          <a:r>
            <a:rPr lang="en-IN" sz="1400" b="0" i="0" dirty="0"/>
            <a:t>Loot, </a:t>
          </a:r>
          <a:r>
            <a:rPr lang="en-IN" sz="1400" b="0" i="1" dirty="0"/>
            <a:t>L</a:t>
          </a:r>
          <a:r>
            <a:rPr lang="en-IN" sz="1400" b="0" i="0" dirty="0"/>
            <a:t>.</a:t>
          </a:r>
          <a:endParaRPr lang="en-IN" sz="1400" dirty="0"/>
        </a:p>
        <a:p>
          <a:pPr marL="114300" lvl="1" indent="-114300">
            <a:lnSpc>
              <a:spcPct val="100000"/>
            </a:lnSpc>
            <a:spcBef>
              <a:spcPct val="0"/>
            </a:spcBef>
            <a:spcAft>
              <a:spcPct val="15000"/>
            </a:spcAft>
            <a:buFont typeface="Arial" panose="020B0604020202020204" pitchFamily="34" charset="0"/>
            <a:buChar char="•"/>
          </a:pPr>
          <a:r>
            <a:rPr lang="en-IN" sz="1400" b="0" i="0" dirty="0"/>
            <a:t>Bag, </a:t>
          </a:r>
          <a:r>
            <a:rPr lang="en-IN" sz="1400" b="0" i="1" dirty="0"/>
            <a:t>B</a:t>
          </a:r>
          <a:endParaRPr lang="en-IN" sz="1400" dirty="0"/>
        </a:p>
        <a:p>
          <a:pPr marL="114300" lvl="1" indent="-114300">
            <a:lnSpc>
              <a:spcPct val="100000"/>
            </a:lnSpc>
            <a:spcBef>
              <a:spcPct val="0"/>
            </a:spcBef>
            <a:spcAft>
              <a:spcPct val="15000"/>
            </a:spcAft>
            <a:buFont typeface="Arial" panose="020B0604020202020204" pitchFamily="34" charset="0"/>
            <a:buChar char="•"/>
          </a:pPr>
          <a:r>
            <a:rPr lang="en-IN" sz="1400" b="0" i="0" dirty="0"/>
            <a:t>Get away car, </a:t>
          </a:r>
          <a:r>
            <a:rPr lang="en-IN" sz="1400" b="0" i="1" dirty="0"/>
            <a:t>C</a:t>
          </a:r>
          <a:r>
            <a:rPr lang="en-IN" sz="1400" b="0" i="0" dirty="0"/>
            <a:t>.</a:t>
          </a:r>
          <a:endParaRPr lang="en-IN" sz="1400" dirty="0"/>
        </a:p>
      </dsp:txBody>
      <dsp:txXfrm rot="16200000">
        <a:off x="319671" y="-319671"/>
        <a:ext cx="1958181" cy="2597523"/>
      </dsp:txXfrm>
    </dsp:sp>
    <dsp:sp modelId="{DB2C439B-C715-4AAE-9958-9FC08415F399}">
      <dsp:nvSpPr>
        <dsp:cNvPr id="4" name="Round Single Corner Rectangle 3"/>
        <dsp:cNvSpPr/>
      </dsp:nvSpPr>
      <dsp:spPr bwMode="white">
        <a:xfrm>
          <a:off x="2597523" y="0"/>
          <a:ext cx="2597523" cy="1958181"/>
        </a:xfrm>
        <a:prstGeom prst="round1Rect">
          <a:avLst/>
        </a:prstGeom>
      </dsp:spPr>
      <dsp:style>
        <a:lnRef idx="2">
          <a:schemeClr val="lt1"/>
        </a:lnRef>
        <a:fillRef idx="1">
          <a:schemeClr val="accent1"/>
        </a:fillRef>
        <a:effectRef idx="0">
          <a:scrgbClr r="0" g="0" b="0"/>
        </a:effectRef>
        <a:fontRef idx="minor">
          <a:schemeClr val="lt1"/>
        </a:fontRef>
      </dsp:style>
      <dsp:txBody>
        <a:bodyPr lIns="99568" tIns="99568" rIns="99568" bIns="99568" anchor="t"/>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IN" sz="1400" b="0" i="1" dirty="0"/>
            <a:t>Roles</a:t>
          </a:r>
          <a:r>
            <a:rPr lang="en-IN" sz="1400" b="0" i="0" dirty="0"/>
            <a:t> might be:</a:t>
          </a:r>
          <a:endParaRPr lang="en-IN" sz="1400" dirty="0"/>
        </a:p>
        <a:p>
          <a:pPr marL="114300" lvl="1" indent="-114300">
            <a:lnSpc>
              <a:spcPct val="100000"/>
            </a:lnSpc>
            <a:spcBef>
              <a:spcPct val="0"/>
            </a:spcBef>
            <a:spcAft>
              <a:spcPct val="15000"/>
            </a:spcAft>
            <a:buFont typeface="Arial" panose="020B0604020202020204" pitchFamily="34" charset="0"/>
            <a:buChar char="•"/>
          </a:pPr>
          <a:r>
            <a:rPr lang="en-IN" sz="1400" b="0" i="0" dirty="0"/>
            <a:t>Robber, R.</a:t>
          </a:r>
          <a:endParaRPr lang="en-IN" sz="1400" b="0" i="0" dirty="0"/>
        </a:p>
        <a:p>
          <a:pPr marL="114300" lvl="1" indent="-114300">
            <a:lnSpc>
              <a:spcPct val="100000"/>
            </a:lnSpc>
            <a:spcBef>
              <a:spcPct val="0"/>
            </a:spcBef>
            <a:spcAft>
              <a:spcPct val="15000"/>
            </a:spcAft>
            <a:buFont typeface="Arial" panose="020B0604020202020204" pitchFamily="34" charset="0"/>
            <a:buChar char="•"/>
          </a:pPr>
          <a:r>
            <a:rPr lang="en-IN" sz="1400" b="0" i="0" dirty="0"/>
            <a:t>Cashier, </a:t>
          </a:r>
          <a:r>
            <a:rPr lang="en-IN" sz="1400" b="0" i="1" dirty="0"/>
            <a:t>M</a:t>
          </a:r>
          <a:r>
            <a:rPr lang="en-IN" sz="1400" b="0" i="0" dirty="0"/>
            <a:t>.</a:t>
          </a:r>
          <a:endParaRPr lang="en-IN" sz="1400" b="0" i="0" dirty="0"/>
        </a:p>
        <a:p>
          <a:pPr marL="114300" lvl="1" indent="-114300">
            <a:lnSpc>
              <a:spcPct val="100000"/>
            </a:lnSpc>
            <a:spcBef>
              <a:spcPct val="0"/>
            </a:spcBef>
            <a:spcAft>
              <a:spcPct val="15000"/>
            </a:spcAft>
            <a:buFont typeface="Arial" panose="020B0604020202020204" pitchFamily="34" charset="0"/>
            <a:buChar char="•"/>
          </a:pPr>
          <a:r>
            <a:rPr lang="en-IN" sz="1400" b="0" i="0" dirty="0"/>
            <a:t>Bank Manager, </a:t>
          </a:r>
          <a:r>
            <a:rPr lang="en-IN" sz="1400" b="0" i="1" dirty="0"/>
            <a:t>O</a:t>
          </a:r>
          <a:r>
            <a:rPr lang="en-IN" sz="1400" b="0" i="0" dirty="0"/>
            <a:t>.</a:t>
          </a:r>
          <a:endParaRPr lang="en-IN" sz="1400" b="0" i="0" dirty="0"/>
        </a:p>
        <a:p>
          <a:pPr marL="114300" lvl="1" indent="-114300">
            <a:lnSpc>
              <a:spcPct val="100000"/>
            </a:lnSpc>
            <a:spcBef>
              <a:spcPct val="0"/>
            </a:spcBef>
            <a:spcAft>
              <a:spcPct val="15000"/>
            </a:spcAft>
            <a:buFont typeface="Arial" panose="020B0604020202020204" pitchFamily="34" charset="0"/>
            <a:buChar char="•"/>
          </a:pPr>
          <a:r>
            <a:rPr lang="en-IN" sz="1400" b="0" i="0" dirty="0"/>
            <a:t>Policeman, </a:t>
          </a:r>
          <a:r>
            <a:rPr lang="en-IN" sz="1400" b="0" i="1" dirty="0"/>
            <a:t>P</a:t>
          </a:r>
          <a:r>
            <a:rPr lang="en-IN" sz="1400" b="0" i="0" dirty="0"/>
            <a:t>.</a:t>
          </a:r>
        </a:p>
      </dsp:txBody>
      <dsp:txXfrm>
        <a:off x="2597523" y="0"/>
        <a:ext cx="2597523" cy="1958181"/>
      </dsp:txXfrm>
    </dsp:sp>
    <dsp:sp modelId="{B0724F15-6B2A-4B74-9619-57165C4E9248}">
      <dsp:nvSpPr>
        <dsp:cNvPr id="5" name="Round Single Corner Rectangle 4"/>
        <dsp:cNvSpPr/>
      </dsp:nvSpPr>
      <dsp:spPr bwMode="white">
        <a:xfrm rot="10800000">
          <a:off x="0" y="1958181"/>
          <a:ext cx="2597523" cy="1958181"/>
        </a:xfrm>
        <a:prstGeom prst="round1Rect">
          <a:avLst/>
        </a:prstGeom>
      </dsp:spPr>
      <dsp:style>
        <a:lnRef idx="2">
          <a:schemeClr val="lt1"/>
        </a:lnRef>
        <a:fillRef idx="1">
          <a:schemeClr val="accent1"/>
        </a:fillRef>
        <a:effectRef idx="0">
          <a:scrgbClr r="0" g="0" b="0"/>
        </a:effectRef>
        <a:fontRef idx="minor">
          <a:schemeClr val="lt1"/>
        </a:fontRef>
      </dsp:style>
      <dsp:txBody>
        <a:bodyPr rot="10800000" lIns="99568" tIns="99568" rIns="99568" bIns="99568" anchor="t"/>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IN" sz="1400" b="0" i="1" dirty="0"/>
            <a:t>Entry Conditions</a:t>
          </a:r>
          <a:r>
            <a:rPr lang="en-IN" sz="1400" b="0" i="0" dirty="0"/>
            <a:t> </a:t>
          </a:r>
          <a:endParaRPr lang="en-IN" sz="1400" dirty="0"/>
        </a:p>
        <a:p>
          <a:pPr marL="114300" lvl="1" indent="-114300">
            <a:lnSpc>
              <a:spcPct val="100000"/>
            </a:lnSpc>
            <a:spcBef>
              <a:spcPct val="0"/>
            </a:spcBef>
            <a:spcAft>
              <a:spcPct val="15000"/>
            </a:spcAft>
            <a:buChar char="•"/>
          </a:pPr>
          <a:r>
            <a:rPr lang="en-IN" sz="1400" b="0" i="0" dirty="0"/>
            <a:t>R is poor.</a:t>
          </a:r>
          <a:endParaRPr lang="en-IN" sz="1400" dirty="0"/>
        </a:p>
        <a:p>
          <a:pPr marL="114300" lvl="1" indent="-114300">
            <a:lnSpc>
              <a:spcPct val="100000"/>
            </a:lnSpc>
            <a:spcBef>
              <a:spcPct val="0"/>
            </a:spcBef>
            <a:spcAft>
              <a:spcPct val="15000"/>
            </a:spcAft>
            <a:buFont typeface="Arial" panose="020B0604020202020204" pitchFamily="34" charset="0"/>
            <a:buChar char="•"/>
          </a:pPr>
          <a:r>
            <a:rPr lang="en-IN" sz="1400" b="0" i="0" dirty="0"/>
            <a:t>R is destitute.</a:t>
          </a:r>
        </a:p>
      </dsp:txBody>
      <dsp:txXfrm rot="10800000">
        <a:off x="0" y="1958181"/>
        <a:ext cx="2597523" cy="1958181"/>
      </dsp:txXfrm>
    </dsp:sp>
    <dsp:sp modelId="{2248BBC6-CC84-4721-BA2E-BF3794A80744}">
      <dsp:nvSpPr>
        <dsp:cNvPr id="6" name="Round Single Corner Rectangle 5"/>
        <dsp:cNvSpPr/>
      </dsp:nvSpPr>
      <dsp:spPr bwMode="white">
        <a:xfrm rot="5400000">
          <a:off x="2917194" y="1638509"/>
          <a:ext cx="1958181" cy="2597523"/>
        </a:xfrm>
        <a:prstGeom prst="round1Rect">
          <a:avLst/>
        </a:prstGeom>
      </dsp:spPr>
      <dsp:style>
        <a:lnRef idx="2">
          <a:schemeClr val="lt1"/>
        </a:lnRef>
        <a:fillRef idx="1">
          <a:schemeClr val="accent1"/>
        </a:fillRef>
        <a:effectRef idx="0">
          <a:scrgbClr r="0" g="0" b="0"/>
        </a:effectRef>
        <a:fontRef idx="minor">
          <a:schemeClr val="lt1"/>
        </a:fontRef>
      </dsp:style>
      <dsp:txBody>
        <a:bodyPr rot="-5400000" lIns="85344" tIns="85344" rIns="85344" bIns="85344" anchor="t"/>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IN" sz="1200" b="0" i="1" dirty="0"/>
            <a:t>Results</a:t>
          </a:r>
          <a:endParaRPr lang="en-IN" sz="1200" b="0" i="0" dirty="0"/>
        </a:p>
        <a:p>
          <a:pPr marL="114300" lvl="1" indent="-114300">
            <a:lnSpc>
              <a:spcPct val="100000"/>
            </a:lnSpc>
            <a:spcBef>
              <a:spcPct val="0"/>
            </a:spcBef>
            <a:spcAft>
              <a:spcPct val="15000"/>
            </a:spcAft>
            <a:buFont typeface="Arial" panose="020B0604020202020204" pitchFamily="34" charset="0"/>
            <a:buChar char="•"/>
          </a:pPr>
          <a:r>
            <a:rPr lang="en-IN" sz="1200" b="0" i="0" dirty="0"/>
            <a:t>R has more money.</a:t>
          </a:r>
          <a:endParaRPr lang="en-IN" sz="1200" b="0" i="0" dirty="0"/>
        </a:p>
        <a:p>
          <a:pPr marL="114300" lvl="1" indent="-114300">
            <a:lnSpc>
              <a:spcPct val="100000"/>
            </a:lnSpc>
            <a:spcBef>
              <a:spcPct val="0"/>
            </a:spcBef>
            <a:spcAft>
              <a:spcPct val="15000"/>
            </a:spcAft>
            <a:buFont typeface="Arial" panose="020B0604020202020204" pitchFamily="34" charset="0"/>
            <a:buChar char="•"/>
          </a:pPr>
          <a:r>
            <a:rPr lang="en-IN" sz="1200" b="0" i="1" dirty="0"/>
            <a:t>O</a:t>
          </a:r>
          <a:r>
            <a:rPr lang="en-IN" sz="1200" b="0" i="0" dirty="0"/>
            <a:t> is angry.</a:t>
          </a:r>
          <a:endParaRPr lang="en-IN" sz="1200" b="0" i="0" dirty="0"/>
        </a:p>
        <a:p>
          <a:pPr marL="114300" lvl="1" indent="-114300">
            <a:lnSpc>
              <a:spcPct val="100000"/>
            </a:lnSpc>
            <a:spcBef>
              <a:spcPct val="0"/>
            </a:spcBef>
            <a:spcAft>
              <a:spcPct val="15000"/>
            </a:spcAft>
            <a:buFont typeface="Arial" panose="020B0604020202020204" pitchFamily="34" charset="0"/>
            <a:buChar char="•"/>
          </a:pPr>
          <a:r>
            <a:rPr lang="en-US" sz="1200" b="0" i="1" dirty="0"/>
            <a:t>M</a:t>
          </a:r>
          <a:r>
            <a:rPr lang="en-US" sz="1200" b="0" i="0" dirty="0"/>
            <a:t> is in a state of shock.</a:t>
          </a:r>
          <a:endParaRPr lang="en-US" sz="1200" b="0" i="0" dirty="0"/>
        </a:p>
        <a:p>
          <a:pPr marL="114300" lvl="1" indent="-114300">
            <a:lnSpc>
              <a:spcPct val="100000"/>
            </a:lnSpc>
            <a:spcBef>
              <a:spcPct val="0"/>
            </a:spcBef>
            <a:spcAft>
              <a:spcPct val="15000"/>
            </a:spcAft>
            <a:buFont typeface="Arial" panose="020B0604020202020204" pitchFamily="34" charset="0"/>
            <a:buChar char="•"/>
          </a:pPr>
          <a:r>
            <a:rPr lang="en-IN" sz="1200" b="0" i="1" dirty="0"/>
            <a:t>P</a:t>
          </a:r>
          <a:r>
            <a:rPr lang="en-IN" sz="1200" b="0" i="0" dirty="0"/>
            <a:t> is shot.</a:t>
          </a:r>
        </a:p>
      </dsp:txBody>
      <dsp:txXfrm rot="5400000">
        <a:off x="2917194" y="1638509"/>
        <a:ext cx="1958181" cy="2597523"/>
      </dsp:txXfrm>
    </dsp:sp>
    <dsp:sp modelId="{3330B4E2-F2E0-401D-8985-FDDD60AAAE93}">
      <dsp:nvSpPr>
        <dsp:cNvPr id="7" name="Rounded Rectangle 6"/>
        <dsp:cNvSpPr/>
      </dsp:nvSpPr>
      <dsp:spPr bwMode="white">
        <a:xfrm>
          <a:off x="1778558" y="1581996"/>
          <a:ext cx="1558514" cy="979090"/>
        </a:xfrm>
        <a:prstGeom prst="roundRect">
          <a:avLst/>
        </a:prstGeom>
      </dsp:spPr>
      <dsp:style>
        <a:lnRef idx="2">
          <a:schemeClr val="lt1"/>
        </a:lnRef>
        <a:fillRef idx="1">
          <a:schemeClr val="accent1">
            <a:tint val="60000"/>
          </a:schemeClr>
        </a:fillRef>
        <a:effectRef idx="0">
          <a:scrgbClr r="0" g="0" b="0"/>
        </a:effectRef>
        <a:fontRef idx="minor"/>
      </dsp:style>
      <dsp:txBody>
        <a:bodyPr lIns="38100" tIns="38100" rIns="38100" bIns="38100" anchor="ctr"/>
        <a:lstStyle>
          <a:lvl1pPr algn="ctr">
            <a:defRPr sz="10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IN" b="0" i="0" dirty="0">
              <a:solidFill>
                <a:schemeClr val="dk1"/>
              </a:solidFill>
            </a:rPr>
            <a:t>Getting a gun.</a:t>
          </a:r>
          <a:endParaRPr lang="en-IN" dirty="0">
            <a:solidFill>
              <a:schemeClr val="dk1"/>
            </a:solidFill>
          </a:endParaRPr>
        </a:p>
        <a:p>
          <a:pPr lvl="0">
            <a:lnSpc>
              <a:spcPct val="100000"/>
            </a:lnSpc>
            <a:spcBef>
              <a:spcPct val="0"/>
            </a:spcBef>
            <a:spcAft>
              <a:spcPct val="35000"/>
            </a:spcAft>
            <a:buFont typeface="Arial" panose="020B0604020202020204" pitchFamily="34" charset="0"/>
            <a:buChar char="•"/>
          </a:pPr>
          <a:r>
            <a:rPr lang="en-IN" b="0" i="0" dirty="0">
              <a:solidFill>
                <a:schemeClr val="dk1"/>
              </a:solidFill>
            </a:rPr>
            <a:t>Hold up a bank.</a:t>
          </a:r>
          <a:endParaRPr lang="en-IN" dirty="0">
            <a:solidFill>
              <a:schemeClr val="dk1"/>
            </a:solidFill>
          </a:endParaRPr>
        </a:p>
        <a:p>
          <a:pPr lvl="0">
            <a:lnSpc>
              <a:spcPct val="100000"/>
            </a:lnSpc>
            <a:spcBef>
              <a:spcPct val="0"/>
            </a:spcBef>
            <a:spcAft>
              <a:spcPct val="35000"/>
            </a:spcAft>
            <a:buFont typeface="Arial" panose="020B0604020202020204" pitchFamily="34" charset="0"/>
            <a:buChar char="•"/>
          </a:pPr>
          <a:r>
            <a:rPr lang="en-IN" b="0" i="0" dirty="0">
              <a:solidFill>
                <a:schemeClr val="dk1"/>
              </a:solidFill>
            </a:rPr>
            <a:t>Escape with the money.</a:t>
          </a:r>
          <a:endParaRPr lang="en-IN" dirty="0">
            <a:solidFill>
              <a:schemeClr val="dk1"/>
            </a:solidFill>
          </a:endParaRPr>
        </a:p>
      </dsp:txBody>
      <dsp:txXfrm>
        <a:off x="1778558" y="1581996"/>
        <a:ext cx="1558514" cy="97909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type="round1Rect" r:blip="" rot="270">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type="rect" r:blip="" rot="270"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type="round1Rect" r:blip="" rot="180">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type="rect" r:blip="" rot="180"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type="round1Rect" r:blip="" rot="90">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type="rect" r:blip="" rot="90"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alpha val="30000"/>
          </a:schemeClr>
        </a:solidFill>
        <a:effectLst/>
      </p:bgPr>
    </p:bg>
    <p:spTree>
      <p:nvGrpSpPr>
        <p:cNvPr id="1" name=""/>
        <p:cNvGrpSpPr/>
        <p:nvPr/>
      </p:nvGrpSpPr>
      <p:grpSpPr>
        <a:xfrm>
          <a:off x="0" y="0"/>
          <a:ext cx="0" cy="0"/>
          <a:chOff x="0" y="0"/>
          <a:chExt cx="0" cy="0"/>
        </a:xfrm>
      </p:grpSpPr>
      <p:sp>
        <p:nvSpPr>
          <p:cNvPr id="13" name="Freeform: Shape 20"/>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9"/>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7"/>
          <p:cNvSpPr>
            <a:spLocks noGrp="1"/>
          </p:cNvSpPr>
          <p:nvPr>
            <p:ph type="pic" sz="quarter" idx="14"/>
          </p:nvPr>
        </p:nvSpPr>
        <p:spPr>
          <a:xfrm>
            <a:off x="414338" y="481013"/>
            <a:ext cx="11368087" cy="5875337"/>
          </a:xfrm>
          <a:solidFill>
            <a:schemeClr val="bg1">
              <a:lumMod val="95000"/>
            </a:schemeClr>
          </a:solidFill>
        </p:spPr>
        <p:txBody>
          <a:bodyPr/>
          <a:lstStyle/>
          <a:p>
            <a:r>
              <a:rPr lang="en-US" noProof="0"/>
              <a:t>Click icon to add picture</a:t>
            </a:r>
            <a:endParaRPr lang="en-US" noProof="0" dirty="0"/>
          </a:p>
        </p:txBody>
      </p:sp>
      <p:sp>
        <p:nvSpPr>
          <p:cNvPr id="6" name="Title 1"/>
          <p:cNvSpPr>
            <a:spLocks noGrp="1"/>
          </p:cNvSpPr>
          <p:nvPr>
            <p:ph type="ctrTitle" hasCustomPrompt="1"/>
          </p:nvPr>
        </p:nvSpPr>
        <p:spPr>
          <a:xfrm>
            <a:off x="1701383" y="2552298"/>
            <a:ext cx="8789234" cy="1220477"/>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defRPr sz="7200" b="1" i="0">
                <a:solidFill>
                  <a:schemeClr val="bg1"/>
                </a:solidFill>
                <a:latin typeface="+mj-lt"/>
                <a:ea typeface="Meiryo UI" panose="020B0604030504040204" pitchFamily="34" charset="-128"/>
              </a:defRPr>
            </a:lvl1pPr>
          </a:lstStyle>
          <a:p>
            <a:r>
              <a:rPr lang="en-US" noProof="0"/>
              <a:t>Title</a:t>
            </a:r>
            <a:endParaRPr lang="en-US" noProof="0"/>
          </a:p>
        </p:txBody>
      </p:sp>
      <p:sp>
        <p:nvSpPr>
          <p:cNvPr id="7" name="Subtitle 2"/>
          <p:cNvSpPr>
            <a:spLocks noGrp="1"/>
          </p:cNvSpPr>
          <p:nvPr>
            <p:ph type="subTitle" idx="1" hasCustomPrompt="1"/>
          </p:nvPr>
        </p:nvSpPr>
        <p:spPr>
          <a:xfrm>
            <a:off x="1701383" y="3919840"/>
            <a:ext cx="8789234" cy="846381"/>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2000" b="1" i="0">
                <a:solidFill>
                  <a:schemeClr val="bg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noProof="0" dirty="0"/>
              <a:t>Subtitle</a:t>
            </a:r>
            <a:endParaRPr lang="en-US" altLang="ja-JP"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lstStyle/>
          <a:p>
            <a:endParaRPr lang="en-US" noProof="0" dirty="0"/>
          </a:p>
        </p:txBody>
      </p:sp>
      <p:sp>
        <p:nvSpPr>
          <p:cNvPr id="5" name="Rectangle 4"/>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0"/>
          </p:nvPr>
        </p:nvSpPr>
        <p:spPr>
          <a:xfrm>
            <a:off x="838200" y="1265238"/>
            <a:ext cx="10524344" cy="49117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lstStyle/>
          <a:p>
            <a:endParaRPr lang="en-US" noProof="0" dirty="0"/>
          </a:p>
        </p:txBody>
      </p:sp>
      <p:sp>
        <p:nvSpPr>
          <p:cNvPr id="10" name="Rectangle 9"/>
          <p:cNvSpPr/>
          <p:nvPr userDrawn="1"/>
        </p:nvSpPr>
        <p:spPr>
          <a:xfrm>
            <a:off x="413824" y="483781"/>
            <a:ext cx="5682176"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Picture Placeholder 14"/>
          <p:cNvSpPr>
            <a:spLocks noGrp="1"/>
          </p:cNvSpPr>
          <p:nvPr>
            <p:ph type="pic" sz="quarter" idx="11"/>
          </p:nvPr>
        </p:nvSpPr>
        <p:spPr>
          <a:xfrm>
            <a:off x="6655634" y="37553"/>
            <a:ext cx="5536366" cy="6820447"/>
          </a:xfrm>
          <a:custGeom>
            <a:avLst/>
            <a:gdLst>
              <a:gd name="connsiteX0" fmla="*/ 4141175 w 5285281"/>
              <a:gd name="connsiteY0" fmla="*/ 950 h 6525434"/>
              <a:gd name="connsiteX1" fmla="*/ 5222879 w 5285281"/>
              <a:gd name="connsiteY1" fmla="*/ 82101 h 6525434"/>
              <a:gd name="connsiteX2" fmla="*/ 5285281 w 5285281"/>
              <a:gd name="connsiteY2" fmla="*/ 86253 h 6525434"/>
              <a:gd name="connsiteX3" fmla="*/ 5285281 w 5285281"/>
              <a:gd name="connsiteY3" fmla="*/ 6525434 h 6525434"/>
              <a:gd name="connsiteX4" fmla="*/ 338864 w 5285281"/>
              <a:gd name="connsiteY4" fmla="*/ 6525434 h 6525434"/>
              <a:gd name="connsiteX5" fmla="*/ 355504 w 5285281"/>
              <a:gd name="connsiteY5" fmla="*/ 6284640 h 6525434"/>
              <a:gd name="connsiteX6" fmla="*/ 122536 w 5285281"/>
              <a:gd name="connsiteY6" fmla="*/ 5603772 h 6525434"/>
              <a:gd name="connsiteX7" fmla="*/ 197419 w 5285281"/>
              <a:gd name="connsiteY7" fmla="*/ 4013697 h 6525434"/>
              <a:gd name="connsiteX8" fmla="*/ 1395542 w 5285281"/>
              <a:gd name="connsiteY8" fmla="*/ 2963334 h 6525434"/>
              <a:gd name="connsiteX9" fmla="*/ 2431419 w 5285281"/>
              <a:gd name="connsiteY9" fmla="*/ 2618748 h 6525434"/>
              <a:gd name="connsiteX10" fmla="*/ 2868234 w 5285281"/>
              <a:gd name="connsiteY10" fmla="*/ 1805029 h 6525434"/>
              <a:gd name="connsiteX11" fmla="*/ 2780871 w 5285281"/>
              <a:gd name="connsiteY11" fmla="*/ 941489 h 6525434"/>
              <a:gd name="connsiteX12" fmla="*/ 3783467 w 5285281"/>
              <a:gd name="connsiteY12" fmla="*/ 36433 h 6525434"/>
              <a:gd name="connsiteX13" fmla="*/ 4141175 w 5285281"/>
              <a:gd name="connsiteY13" fmla="*/ 950 h 652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5281" h="6525434">
                <a:moveTo>
                  <a:pt x="4141175" y="950"/>
                </a:moveTo>
                <a:cubicBezTo>
                  <a:pt x="4500573" y="-8197"/>
                  <a:pt x="4864065" y="50964"/>
                  <a:pt x="5222879" y="82101"/>
                </a:cubicBezTo>
                <a:cubicBezTo>
                  <a:pt x="5243679" y="82101"/>
                  <a:pt x="5264481" y="82101"/>
                  <a:pt x="5285281" y="86253"/>
                </a:cubicBezTo>
                <a:lnTo>
                  <a:pt x="5285281" y="6525434"/>
                </a:lnTo>
                <a:cubicBezTo>
                  <a:pt x="5285281" y="6525434"/>
                  <a:pt x="5285281" y="6525434"/>
                  <a:pt x="338864" y="6525434"/>
                </a:cubicBezTo>
                <a:cubicBezTo>
                  <a:pt x="355504" y="6446553"/>
                  <a:pt x="363825" y="6363521"/>
                  <a:pt x="355504" y="6284640"/>
                </a:cubicBezTo>
                <a:cubicBezTo>
                  <a:pt x="330543" y="6043845"/>
                  <a:pt x="205739" y="5827960"/>
                  <a:pt x="122536" y="5603772"/>
                </a:cubicBezTo>
                <a:cubicBezTo>
                  <a:pt x="-64671" y="5093121"/>
                  <a:pt x="-35550" y="4503589"/>
                  <a:pt x="197419" y="4013697"/>
                </a:cubicBezTo>
                <a:cubicBezTo>
                  <a:pt x="434547" y="3523804"/>
                  <a:pt x="875523" y="3137703"/>
                  <a:pt x="1395542" y="2963334"/>
                </a:cubicBezTo>
                <a:cubicBezTo>
                  <a:pt x="1740834" y="2851240"/>
                  <a:pt x="2127728" y="2822178"/>
                  <a:pt x="2431419" y="2618748"/>
                </a:cubicBezTo>
                <a:cubicBezTo>
                  <a:pt x="2693508" y="2436077"/>
                  <a:pt x="2864074" y="2124704"/>
                  <a:pt x="2868234" y="1805029"/>
                </a:cubicBezTo>
                <a:cubicBezTo>
                  <a:pt x="2872395" y="1514414"/>
                  <a:pt x="2747590" y="1232103"/>
                  <a:pt x="2780871" y="941489"/>
                </a:cubicBezTo>
                <a:cubicBezTo>
                  <a:pt x="2834953" y="464051"/>
                  <a:pt x="3309210" y="127769"/>
                  <a:pt x="3783467" y="36433"/>
                </a:cubicBezTo>
                <a:cubicBezTo>
                  <a:pt x="3902031" y="14637"/>
                  <a:pt x="4021376" y="3999"/>
                  <a:pt x="4141175" y="950"/>
                </a:cubicBezTo>
                <a:close/>
              </a:path>
            </a:pathLst>
          </a:custGeom>
          <a:solidFill>
            <a:schemeClr val="bg2">
              <a:lumMod val="95000"/>
            </a:schemeClr>
          </a:solidFill>
        </p:spPr>
        <p:txBody>
          <a:bodyPr wrap="square" anchor="ctr">
            <a:noAutofit/>
          </a:bodyPr>
          <a:lstStyle>
            <a:lvl1pPr marL="0" indent="0" algn="ctr">
              <a:buNone/>
              <a:defRPr sz="800"/>
            </a:lvl1pPr>
          </a:lstStyle>
          <a:p>
            <a:r>
              <a:rPr lang="en-US" noProof="0"/>
              <a:t>Click icon to add picture</a:t>
            </a:r>
            <a:endParaRPr lang="en-US" noProof="0" dirty="0"/>
          </a:p>
        </p:txBody>
      </p:sp>
      <p:sp>
        <p:nvSpPr>
          <p:cNvPr id="7" name="Title 1"/>
          <p:cNvSpPr>
            <a:spLocks noGrp="1"/>
          </p:cNvSpPr>
          <p:nvPr>
            <p:ph type="title"/>
          </p:nvPr>
        </p:nvSpPr>
        <p:spPr>
          <a:xfrm>
            <a:off x="838200" y="681037"/>
            <a:ext cx="4791637"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a:p>
        </p:txBody>
      </p:sp>
      <p:cxnSp>
        <p:nvCxnSpPr>
          <p:cNvPr id="8" name="Straight Connector 7"/>
          <p:cNvCxnSpPr/>
          <p:nvPr userDrawn="1"/>
        </p:nvCxnSpPr>
        <p:spPr>
          <a:xfrm>
            <a:off x="838200" y="1264837"/>
            <a:ext cx="4791636"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838200" y="1265238"/>
            <a:ext cx="4791637" cy="4911725"/>
          </a:xfrm>
        </p:spPr>
        <p:txBody>
          <a:body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alpha val="30000"/>
          </a:schemeClr>
        </a:solidFill>
        <a:effectLst/>
      </p:bgPr>
    </p:bg>
    <p:spTree>
      <p:nvGrpSpPr>
        <p:cNvPr id="1" name=""/>
        <p:cNvGrpSpPr/>
        <p:nvPr/>
      </p:nvGrpSpPr>
      <p:grpSpPr>
        <a:xfrm>
          <a:off x="0" y="0"/>
          <a:ext cx="0" cy="0"/>
          <a:chOff x="0" y="0"/>
          <a:chExt cx="0" cy="0"/>
        </a:xfrm>
      </p:grpSpPr>
      <p:sp>
        <p:nvSpPr>
          <p:cNvPr id="26" name="Freeform: Shape 8"/>
          <p:cNvSpPr/>
          <p:nvPr userDrawn="1"/>
        </p:nvSpPr>
        <p:spPr>
          <a:xfrm rot="10800000">
            <a:off x="0" y="4362449"/>
            <a:ext cx="12192000" cy="2495550"/>
          </a:xfrm>
          <a:custGeom>
            <a:avLst/>
            <a:gdLst>
              <a:gd name="connsiteX0" fmla="*/ 0 w 12192000"/>
              <a:gd name="connsiteY0" fmla="*/ 0 h 2539624"/>
              <a:gd name="connsiteX1" fmla="*/ 12192000 w 12192000"/>
              <a:gd name="connsiteY1" fmla="*/ 0 h 2539624"/>
              <a:gd name="connsiteX2" fmla="*/ 12192000 w 12192000"/>
              <a:gd name="connsiteY2" fmla="*/ 1784674 h 2539624"/>
              <a:gd name="connsiteX3" fmla="*/ 12052232 w 12192000"/>
              <a:gd name="connsiteY3" fmla="*/ 1825247 h 2539624"/>
              <a:gd name="connsiteX4" fmla="*/ 10344150 w 12192000"/>
              <a:gd name="connsiteY4" fmla="*/ 2133600 h 2539624"/>
              <a:gd name="connsiteX5" fmla="*/ 7181850 w 12192000"/>
              <a:gd name="connsiteY5" fmla="*/ 1809750 h 2539624"/>
              <a:gd name="connsiteX6" fmla="*/ 2724150 w 12192000"/>
              <a:gd name="connsiteY6" fmla="*/ 2533650 h 2539624"/>
              <a:gd name="connsiteX7" fmla="*/ 64443 w 12192000"/>
              <a:gd name="connsiteY7" fmla="*/ 1610320 h 2539624"/>
              <a:gd name="connsiteX8" fmla="*/ 0 w 12192000"/>
              <a:gd name="connsiteY8" fmla="*/ 1575868 h 25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539624">
                <a:moveTo>
                  <a:pt x="0" y="0"/>
                </a:moveTo>
                <a:lnTo>
                  <a:pt x="12192000" y="0"/>
                </a:lnTo>
                <a:lnTo>
                  <a:pt x="12192000" y="1784674"/>
                </a:lnTo>
                <a:lnTo>
                  <a:pt x="12052232" y="1825247"/>
                </a:lnTo>
                <a:cubicBezTo>
                  <a:pt x="11558836" y="1963688"/>
                  <a:pt x="10923588" y="2113756"/>
                  <a:pt x="10344150" y="2133600"/>
                </a:cubicBezTo>
                <a:cubicBezTo>
                  <a:pt x="9417050" y="2165350"/>
                  <a:pt x="8451850" y="1743075"/>
                  <a:pt x="7181850" y="1809750"/>
                </a:cubicBezTo>
                <a:cubicBezTo>
                  <a:pt x="5911850" y="1876425"/>
                  <a:pt x="3997325" y="2613025"/>
                  <a:pt x="2724150" y="2533650"/>
                </a:cubicBezTo>
                <a:cubicBezTo>
                  <a:pt x="1769269" y="2474119"/>
                  <a:pt x="728663" y="1962746"/>
                  <a:pt x="64443" y="1610320"/>
                </a:cubicBezTo>
                <a:lnTo>
                  <a:pt x="0" y="1575868"/>
                </a:lnTo>
                <a:close/>
              </a:path>
            </a:pathLst>
          </a:custGeom>
          <a:gradFill>
            <a:gsLst>
              <a:gs pos="0">
                <a:schemeClr val="accent1"/>
              </a:gs>
              <a:gs pos="100000">
                <a:schemeClr val="accent5">
                  <a:lumMod val="60000"/>
                  <a:lumOff val="40000"/>
                  <a:alpha val="9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p:cNvSpPr/>
          <p:nvPr userDrawn="1"/>
        </p:nvSpPr>
        <p:spPr>
          <a:xfrm>
            <a:off x="838822" y="1721223"/>
            <a:ext cx="4857421"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Text Placeholder 2"/>
          <p:cNvSpPr>
            <a:spLocks noGrp="1"/>
          </p:cNvSpPr>
          <p:nvPr>
            <p:ph type="body" idx="1"/>
          </p:nvPr>
        </p:nvSpPr>
        <p:spPr>
          <a:xfrm>
            <a:off x="1263197" y="2038570"/>
            <a:ext cx="408614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23" name="Rectangle 22"/>
          <p:cNvSpPr/>
          <p:nvPr userDrawn="1"/>
        </p:nvSpPr>
        <p:spPr>
          <a:xfrm>
            <a:off x="6495759" y="1721223"/>
            <a:ext cx="4858040" cy="465299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2"/>
          <p:cNvSpPr>
            <a:spLocks noGrp="1"/>
          </p:cNvSpPr>
          <p:nvPr>
            <p:ph type="body" idx="11"/>
          </p:nvPr>
        </p:nvSpPr>
        <p:spPr>
          <a:xfrm>
            <a:off x="6854754" y="2038570"/>
            <a:ext cx="4086666" cy="703135"/>
          </a:xfrm>
        </p:spPr>
        <p:txBody>
          <a:bodyPr lIns="91440" rIns="91440" anchor="ctr">
            <a:normAutofit/>
          </a:bodyPr>
          <a:lstStyle>
            <a:lvl1pPr marL="0" indent="0" algn="l">
              <a:lnSpc>
                <a:spcPct val="150000"/>
              </a:lnSpc>
              <a:buNone/>
              <a:defRPr sz="1800" b="1" i="0" cap="all" spc="150" baseline="0">
                <a:solidFill>
                  <a:schemeClr val="tx1"/>
                </a:solidFill>
                <a:latin typeface="Meiryo UI" panose="020B0604030504040204" pitchFamily="34" charset="-128"/>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27" name="Title 1"/>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a:p>
        </p:txBody>
      </p:sp>
      <p:cxnSp>
        <p:nvCxnSpPr>
          <p:cNvPr id="28" name="Straight Connector 27"/>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quarter" idx="12"/>
          </p:nvPr>
        </p:nvSpPr>
        <p:spPr>
          <a:xfrm>
            <a:off x="1263195" y="2885581"/>
            <a:ext cx="4086147" cy="3102469"/>
          </a:xfrm>
        </p:spPr>
        <p:txBody>
          <a:bodyPr/>
          <a:lstStyle/>
          <a:p>
            <a:pPr lvl="0"/>
            <a:r>
              <a:rPr lang="en-US"/>
              <a:t>Click to edit Master text styles</a:t>
            </a:r>
            <a:endParaRPr lang="en-US"/>
          </a:p>
        </p:txBody>
      </p:sp>
      <p:sp>
        <p:nvSpPr>
          <p:cNvPr id="13" name="Content Placeholder 2"/>
          <p:cNvSpPr>
            <a:spLocks noGrp="1"/>
          </p:cNvSpPr>
          <p:nvPr>
            <p:ph sz="quarter" idx="13"/>
          </p:nvPr>
        </p:nvSpPr>
        <p:spPr>
          <a:xfrm>
            <a:off x="6861067" y="2885581"/>
            <a:ext cx="4086667" cy="3102469"/>
          </a:xfrm>
        </p:spPr>
        <p:txBody>
          <a:bodyPr/>
          <a:lstStyle/>
          <a:p>
            <a:pPr lvl="0"/>
            <a:r>
              <a:rPr lang="en-US"/>
              <a:t>Click to edit Master text styles</a:t>
            </a:r>
            <a:endParaRPr lang="en-US"/>
          </a:p>
        </p:txBody>
      </p:sp>
      <p:sp>
        <p:nvSpPr>
          <p:cNvPr id="4" name="Date Placeholder 3"/>
          <p:cNvSpPr>
            <a:spLocks noGrp="1"/>
          </p:cNvSpPr>
          <p:nvPr>
            <p:ph type="dt" sz="half" idx="14"/>
          </p:nvPr>
        </p:nvSpPr>
        <p:spPr/>
        <p:txBody>
          <a:bodyPr/>
          <a:lstStyle>
            <a:lvl1pPr>
              <a:defRPr>
                <a:solidFill>
                  <a:schemeClr val="bg1"/>
                </a:solidFill>
              </a:defRPr>
            </a:lvl1pPr>
          </a:lstStyle>
          <a:p>
            <a:fld id="{906A8E3A-8DBF-0542-BC99-444DCA0CC2C2}" type="datetimeFigureOut">
              <a:rPr lang="en-US" smtClean="0"/>
            </a:fld>
            <a:endParaRPr lang="en-US" dirty="0"/>
          </a:p>
        </p:txBody>
      </p:sp>
      <p:sp>
        <p:nvSpPr>
          <p:cNvPr id="6" name="Footer Placeholder 5"/>
          <p:cNvSpPr>
            <a:spLocks noGrp="1"/>
          </p:cNvSpPr>
          <p:nvPr>
            <p:ph type="ftr" sz="quarter" idx="15"/>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6"/>
          </p:nvPr>
        </p:nvSpPr>
        <p:spPr/>
        <p:txBody>
          <a:bodyPr/>
          <a:lstStyle>
            <a:lvl1pPr>
              <a:defRPr>
                <a:solidFill>
                  <a:schemeClr val="bg1"/>
                </a:solidFill>
              </a:defRPr>
            </a:lvl1pPr>
          </a:lstStyle>
          <a:p>
            <a:fld id="{A693002F-D6EA-CF48-8F44-2316036B2B87}"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accent6">
            <a:alpha val="30000"/>
          </a:schemeClr>
        </a:solidFill>
        <a:effectLst/>
      </p:bgPr>
    </p:bg>
    <p:spTree>
      <p:nvGrpSpPr>
        <p:cNvPr id="1" name=""/>
        <p:cNvGrpSpPr/>
        <p:nvPr/>
      </p:nvGrpSpPr>
      <p:grpSpPr>
        <a:xfrm>
          <a:off x="0" y="0"/>
          <a:ext cx="0" cy="0"/>
          <a:chOff x="0" y="0"/>
          <a:chExt cx="0" cy="0"/>
        </a:xfrm>
      </p:grpSpPr>
      <p:sp>
        <p:nvSpPr>
          <p:cNvPr id="8" name="Freeform: Shape 6"/>
          <p:cNvSpPr/>
          <p:nvPr userDrawn="1"/>
        </p:nvSpPr>
        <p:spPr>
          <a:xfrm>
            <a:off x="0" y="0"/>
            <a:ext cx="12181097" cy="4981942"/>
          </a:xfrm>
          <a:custGeom>
            <a:avLst/>
            <a:gdLst>
              <a:gd name="connsiteX0" fmla="*/ 0 w 2412595"/>
              <a:gd name="connsiteY0" fmla="*/ 0 h 1044036"/>
              <a:gd name="connsiteX1" fmla="*/ 2412595 w 2412595"/>
              <a:gd name="connsiteY1" fmla="*/ 0 h 1044036"/>
              <a:gd name="connsiteX2" fmla="*/ 2328863 w 2412595"/>
              <a:gd name="connsiteY2" fmla="*/ 69540 h 1044036"/>
              <a:gd name="connsiteX3" fmla="*/ 2000250 w 2412595"/>
              <a:gd name="connsiteY3" fmla="*/ 285750 h 1044036"/>
              <a:gd name="connsiteX4" fmla="*/ 1162050 w 2412595"/>
              <a:gd name="connsiteY4" fmla="*/ 400050 h 1044036"/>
              <a:gd name="connsiteX5" fmla="*/ 552450 w 2412595"/>
              <a:gd name="connsiteY5" fmla="*/ 952500 h 1044036"/>
              <a:gd name="connsiteX6" fmla="*/ 107640 w 2412595"/>
              <a:gd name="connsiteY6" fmla="*/ 1035825 h 1044036"/>
              <a:gd name="connsiteX7" fmla="*/ 0 w 2412595"/>
              <a:gd name="connsiteY7" fmla="*/ 1044036 h 104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595" h="1044036">
                <a:moveTo>
                  <a:pt x="0" y="0"/>
                </a:moveTo>
                <a:lnTo>
                  <a:pt x="2412595" y="0"/>
                </a:lnTo>
                <a:lnTo>
                  <a:pt x="2328863" y="69540"/>
                </a:lnTo>
                <a:cubicBezTo>
                  <a:pt x="2215753" y="160139"/>
                  <a:pt x="2095500" y="245269"/>
                  <a:pt x="2000250" y="285750"/>
                </a:cubicBezTo>
                <a:cubicBezTo>
                  <a:pt x="1746250" y="393700"/>
                  <a:pt x="1403350" y="288925"/>
                  <a:pt x="1162050" y="400050"/>
                </a:cubicBezTo>
                <a:cubicBezTo>
                  <a:pt x="920750" y="511175"/>
                  <a:pt x="844550" y="841375"/>
                  <a:pt x="552450" y="952500"/>
                </a:cubicBezTo>
                <a:cubicBezTo>
                  <a:pt x="442913" y="994172"/>
                  <a:pt x="278904" y="1019770"/>
                  <a:pt x="107640" y="1035825"/>
                </a:cubicBezTo>
                <a:lnTo>
                  <a:pt x="0" y="1044036"/>
                </a:ln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30"/>
          <p:cNvSpPr>
            <a:spLocks noGrp="1"/>
          </p:cNvSpPr>
          <p:nvPr>
            <p:ph type="pic" sz="quarter" idx="14"/>
          </p:nvPr>
        </p:nvSpPr>
        <p:spPr>
          <a:xfrm>
            <a:off x="0" y="0"/>
            <a:ext cx="9298096" cy="6858000"/>
          </a:xfrm>
          <a:custGeom>
            <a:avLst/>
            <a:gdLst>
              <a:gd name="connsiteX0" fmla="*/ 0 w 9298096"/>
              <a:gd name="connsiteY0" fmla="*/ 0 h 6858000"/>
              <a:gd name="connsiteX1" fmla="*/ 8705997 w 9298096"/>
              <a:gd name="connsiteY1" fmla="*/ 0 h 6858000"/>
              <a:gd name="connsiteX2" fmla="*/ 8676710 w 9298096"/>
              <a:gd name="connsiteY2" fmla="*/ 366601 h 6858000"/>
              <a:gd name="connsiteX3" fmla="*/ 9086747 w 9298096"/>
              <a:gd name="connsiteY3" fmla="*/ 1403199 h 6858000"/>
              <a:gd name="connsiteX4" fmla="*/ 9297958 w 9298096"/>
              <a:gd name="connsiteY4" fmla="*/ 2314162 h 6858000"/>
              <a:gd name="connsiteX5" fmla="*/ 9298096 w 9298096"/>
              <a:gd name="connsiteY5" fmla="*/ 2513013 h 6858000"/>
              <a:gd name="connsiteX6" fmla="*/ 6405563 w 9298096"/>
              <a:gd name="connsiteY6" fmla="*/ 2513013 h 6858000"/>
              <a:gd name="connsiteX7" fmla="*/ 6405563 w 9298096"/>
              <a:gd name="connsiteY7" fmla="*/ 5528005 h 6858000"/>
              <a:gd name="connsiteX8" fmla="*/ 6380081 w 9298096"/>
              <a:gd name="connsiteY8" fmla="*/ 5533593 h 6858000"/>
              <a:gd name="connsiteX9" fmla="*/ 5022973 w 9298096"/>
              <a:gd name="connsiteY9" fmla="*/ 5947798 h 6858000"/>
              <a:gd name="connsiteX10" fmla="*/ 4312498 w 9298096"/>
              <a:gd name="connsiteY10" fmla="*/ 6826871 h 6858000"/>
              <a:gd name="connsiteX11" fmla="*/ 4305141 w 9298096"/>
              <a:gd name="connsiteY11" fmla="*/ 6858000 h 6858000"/>
              <a:gd name="connsiteX12" fmla="*/ 0 w 929809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98096" h="6858000">
                <a:moveTo>
                  <a:pt x="0" y="0"/>
                </a:moveTo>
                <a:cubicBezTo>
                  <a:pt x="0" y="0"/>
                  <a:pt x="0" y="0"/>
                  <a:pt x="8705997" y="0"/>
                </a:cubicBezTo>
                <a:cubicBezTo>
                  <a:pt x="8676710" y="120093"/>
                  <a:pt x="8662063" y="246508"/>
                  <a:pt x="8676710" y="366601"/>
                </a:cubicBezTo>
                <a:cubicBezTo>
                  <a:pt x="8720642" y="733203"/>
                  <a:pt x="8940304" y="1061881"/>
                  <a:pt x="9086747" y="1403199"/>
                </a:cubicBezTo>
                <a:cubicBezTo>
                  <a:pt x="9210308" y="1694743"/>
                  <a:pt x="9280326" y="2003174"/>
                  <a:pt x="9297958" y="2314162"/>
                </a:cubicBezTo>
                <a:lnTo>
                  <a:pt x="9298096" y="2513013"/>
                </a:lnTo>
                <a:lnTo>
                  <a:pt x="6405563" y="2513013"/>
                </a:lnTo>
                <a:lnTo>
                  <a:pt x="6405563" y="5528005"/>
                </a:lnTo>
                <a:lnTo>
                  <a:pt x="6380081" y="5533593"/>
                </a:lnTo>
                <a:cubicBezTo>
                  <a:pt x="5907118" y="5632552"/>
                  <a:pt x="5423859" y="5715512"/>
                  <a:pt x="5022973" y="5947798"/>
                </a:cubicBezTo>
                <a:cubicBezTo>
                  <a:pt x="4677003" y="6156381"/>
                  <a:pt x="4421644" y="6475183"/>
                  <a:pt x="4312498" y="6826871"/>
                </a:cubicBezTo>
                <a:lnTo>
                  <a:pt x="4305141" y="6858000"/>
                </a:lnTo>
                <a:lnTo>
                  <a:pt x="0" y="6858000"/>
                </a:lnTo>
                <a:close/>
              </a:path>
            </a:pathLst>
          </a:custGeom>
          <a:solidFill>
            <a:schemeClr val="bg2">
              <a:lumMod val="95000"/>
            </a:schemeClr>
          </a:solidFill>
        </p:spPr>
        <p:txBody>
          <a:bodyPr wrap="square" anchor="ctr">
            <a:noAutofit/>
          </a:bodyPr>
          <a:lstStyle>
            <a:lvl1pPr marL="0" indent="0" algn="ctr">
              <a:buNone/>
              <a:defRPr sz="1800">
                <a:solidFill>
                  <a:schemeClr val="tx2"/>
                </a:solidFill>
              </a:defRPr>
            </a:lvl1pPr>
          </a:lstStyle>
          <a:p>
            <a:r>
              <a:rPr lang="en-US" noProof="0"/>
              <a:t>Click icon to add picture</a:t>
            </a:r>
            <a:endParaRPr lang="en-US" noProof="0" dirty="0"/>
          </a:p>
        </p:txBody>
      </p:sp>
      <p:sp>
        <p:nvSpPr>
          <p:cNvPr id="21" name="Rectangle 20"/>
          <p:cNvSpPr/>
          <p:nvPr userDrawn="1"/>
        </p:nvSpPr>
        <p:spPr>
          <a:xfrm>
            <a:off x="6405102" y="2512661"/>
            <a:ext cx="5284607" cy="43453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le 1"/>
          <p:cNvSpPr>
            <a:spLocks noGrp="1"/>
          </p:cNvSpPr>
          <p:nvPr>
            <p:ph type="title"/>
          </p:nvPr>
        </p:nvSpPr>
        <p:spPr>
          <a:xfrm>
            <a:off x="6767867" y="2763704"/>
            <a:ext cx="4559075"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24" name="Straight Connector 23"/>
          <p:cNvCxnSpPr/>
          <p:nvPr userDrawn="1"/>
        </p:nvCxnSpPr>
        <p:spPr>
          <a:xfrm>
            <a:off x="6767867" y="3347504"/>
            <a:ext cx="4443697"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5"/>
          </p:nvPr>
        </p:nvSpPr>
        <p:spPr>
          <a:xfrm>
            <a:off x="6767513" y="3348038"/>
            <a:ext cx="4559074" cy="3008312"/>
          </a:xfrm>
        </p:spPr>
        <p:txBody>
          <a:bodyPr/>
          <a:lstStyle>
            <a:lvl1pPr marL="0" indent="0">
              <a:buNone/>
              <a:defRPr/>
            </a:lvl1pPr>
          </a:lstStyle>
          <a:p>
            <a:pPr lvl="0"/>
            <a:r>
              <a:rPr lang="en-US"/>
              <a:t>Click to edit Master text styles</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6A8E3A-8DBF-0542-BC99-444DCA0CC2C2}"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93002F-D6EA-CF48-8F44-2316036B2B87}"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alpha val="3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tx1">
                    <a:tint val="75000"/>
                  </a:schemeClr>
                </a:solidFill>
              </a:defRPr>
            </a:lvl1pPr>
          </a:lstStyle>
          <a:p>
            <a:fld id="{906A8E3A-8DBF-0542-BC99-444DCA0CC2C2}" type="datetimeFigureOut">
              <a:rPr lang="en-US" smtClean="0"/>
            </a:fld>
            <a:endParaRPr lang="en-US" dirty="0"/>
          </a:p>
        </p:txBody>
      </p:sp>
      <p:sp>
        <p:nvSpPr>
          <p:cNvPr id="5" name="Footer Placeholder 4"/>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936940" y="6492875"/>
            <a:ext cx="416859" cy="228600"/>
          </a:xfrm>
          <a:prstGeom prst="rect">
            <a:avLst/>
          </a:prstGeom>
        </p:spPr>
        <p:txBody>
          <a:bodyPr vert="horz" lIns="91440" tIns="45720" rIns="91440" bIns="45720" rtlCol="0" anchor="ctr"/>
          <a:lstStyle>
            <a:lvl1pPr algn="r">
              <a:defRPr sz="800">
                <a:solidFill>
                  <a:schemeClr val="tx1">
                    <a:tint val="75000"/>
                  </a:schemeClr>
                </a:solidFill>
              </a:defRPr>
            </a:lvl1pPr>
          </a:lstStyle>
          <a:p>
            <a:fld id="{A693002F-D6EA-CF48-8F44-2316036B2B87}"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2400" b="1" kern="1200" spc="150" baseline="0">
          <a:solidFill>
            <a:schemeClr val="accent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1500"/>
        </a:spcBef>
        <a:buFont typeface="Arial" panose="020B0604020202020204" pitchFamily="34" charset="0"/>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1500"/>
        </a:spcBef>
        <a:buFont typeface="Arial" panose="020B0604020202020204" pitchFamily="34" charset="0"/>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a flowers"/>
          <p:cNvPicPr>
            <a:picLocks noGrp="1" noChangeAspect="1"/>
          </p:cNvPicPr>
          <p:nvPr>
            <p:ph type="pic" sz="quarter" idx="14"/>
          </p:nvPr>
        </p:nvPicPr>
        <p:blipFill>
          <a:blip r:embed="rId1">
            <a:alphaModFix amt="35000"/>
            <a:duotone>
              <a:schemeClr val="accent1">
                <a:shade val="45000"/>
                <a:satMod val="135000"/>
              </a:schemeClr>
              <a:prstClr val="white"/>
            </a:duotone>
          </a:blip>
          <a:srcRect/>
          <a:stretch>
            <a:fillRect/>
          </a:stretch>
        </p:blipFill>
        <p:spPr>
          <a:solidFill>
            <a:schemeClr val="accent1">
              <a:lumMod val="60000"/>
              <a:lumOff val="40000"/>
            </a:schemeClr>
          </a:solidFill>
        </p:spPr>
      </p:pic>
      <p:sp>
        <p:nvSpPr>
          <p:cNvPr id="4" name="Title 3"/>
          <p:cNvSpPr>
            <a:spLocks noGrp="1"/>
          </p:cNvSpPr>
          <p:nvPr>
            <p:ph type="ctrTitle"/>
          </p:nvPr>
        </p:nvSpPr>
        <p:spPr/>
        <p:txBody>
          <a:bodyPr>
            <a:normAutofit/>
          </a:bodyPr>
          <a:lstStyle/>
          <a:p>
            <a:r>
              <a:rPr lang="en-US" sz="4800" dirty="0">
                <a:effectLst/>
                <a:latin typeface="Times New Roman" panose="02020603050405020304" pitchFamily="18" charset="0"/>
                <a:ea typeface="Times New Roman" panose="02020603050405020304" pitchFamily="18" charset="0"/>
              </a:rPr>
              <a:t>Knowledge Representation</a:t>
            </a:r>
            <a:endParaRPr lang="en-US" sz="4800" dirty="0"/>
          </a:p>
        </p:txBody>
      </p:sp>
      <p:sp>
        <p:nvSpPr>
          <p:cNvPr id="5" name="Subtitle 4"/>
          <p:cNvSpPr>
            <a:spLocks noGrp="1"/>
          </p:cNvSpPr>
          <p:nvPr>
            <p:ph type="subTitle" idx="1"/>
          </p:nvPr>
        </p:nvSpPr>
        <p:spPr/>
        <p:txBody>
          <a:bodyPr/>
          <a:lstStyle/>
          <a:p>
            <a:r>
              <a:rPr lang="en-US" altLang="ja-JP" dirty="0"/>
              <a:t>Dr. Keerthy A S</a:t>
            </a:r>
            <a:endParaRPr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7326086" y="1736951"/>
            <a:ext cx="4343400" cy="3514725"/>
          </a:xfrm>
          <a:prstGeom prst="rect">
            <a:avLst/>
          </a:prstGeom>
        </p:spPr>
      </p:pic>
      <p:sp>
        <p:nvSpPr>
          <p:cNvPr id="2" name="Title 1"/>
          <p:cNvSpPr>
            <a:spLocks noGrp="1"/>
          </p:cNvSpPr>
          <p:nvPr>
            <p:ph type="title"/>
          </p:nvPr>
        </p:nvSpPr>
        <p:spPr/>
        <p:txBody>
          <a:bodyPr/>
          <a:lstStyle/>
          <a:p>
            <a:r>
              <a:rPr lang="en-IN" dirty="0"/>
              <a:t>2. Inheritable knowledge</a:t>
            </a:r>
            <a:endParaRPr lang="en-IN" dirty="0"/>
          </a:p>
        </p:txBody>
      </p:sp>
      <p:sp>
        <p:nvSpPr>
          <p:cNvPr id="3" name="Content Placeholder 2"/>
          <p:cNvSpPr>
            <a:spLocks noGrp="1"/>
          </p:cNvSpPr>
          <p:nvPr>
            <p:ph sz="quarter" idx="10"/>
          </p:nvPr>
        </p:nvSpPr>
        <p:spPr>
          <a:xfrm>
            <a:off x="838200" y="1265238"/>
            <a:ext cx="6803571" cy="5031059"/>
          </a:xfrm>
        </p:spPr>
        <p:txBody>
          <a:bodyPr>
            <a:normAutofit/>
          </a:bodyPr>
          <a:lstStyle/>
          <a:p>
            <a:r>
              <a:rPr lang="en-US" dirty="0"/>
              <a:t>In the inheritable knowledge approach, all data must be stored in a hierarchy of classes.</a:t>
            </a:r>
            <a:endParaRPr lang="en-US" dirty="0"/>
          </a:p>
          <a:p>
            <a:r>
              <a:rPr lang="en-US" dirty="0"/>
              <a:t>All classes should be arranged in a generalized form or a hierarchal manner.</a:t>
            </a:r>
            <a:endParaRPr lang="en-US" dirty="0"/>
          </a:p>
          <a:p>
            <a:r>
              <a:rPr lang="en-US" dirty="0"/>
              <a:t>Apply inheritance property, elements inherit values from other members of a class.</a:t>
            </a:r>
            <a:endParaRPr lang="en-US" dirty="0"/>
          </a:p>
          <a:p>
            <a:r>
              <a:rPr lang="en-US" dirty="0"/>
              <a:t>Shows a relation between instance and class, and it is called instance relation.</a:t>
            </a:r>
            <a:endParaRPr lang="en-US" dirty="0"/>
          </a:p>
          <a:p>
            <a:r>
              <a:rPr lang="en-US" dirty="0"/>
              <a:t>Every individual frame can represent the collection of attributes and their value.</a:t>
            </a:r>
            <a:endParaRPr lang="en-US" dirty="0"/>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 Inferential knowledge</a:t>
            </a:r>
            <a:endParaRPr lang="en-IN" dirty="0"/>
          </a:p>
        </p:txBody>
      </p:sp>
      <p:sp>
        <p:nvSpPr>
          <p:cNvPr id="3" name="Content Placeholder 2"/>
          <p:cNvSpPr>
            <a:spLocks noGrp="1"/>
          </p:cNvSpPr>
          <p:nvPr>
            <p:ph sz="quarter" idx="10"/>
          </p:nvPr>
        </p:nvSpPr>
        <p:spPr/>
        <p:txBody>
          <a:bodyPr/>
          <a:lstStyle/>
          <a:p>
            <a:r>
              <a:rPr lang="en-US" dirty="0"/>
              <a:t>The inferential knowledge approach represents knowledge in the form of formal logic.</a:t>
            </a:r>
            <a:endParaRPr lang="en-US" dirty="0"/>
          </a:p>
          <a:p>
            <a:r>
              <a:rPr lang="en-US" dirty="0"/>
              <a:t>This approach can be used to derive more facts.</a:t>
            </a:r>
            <a:endParaRPr lang="en-US" dirty="0"/>
          </a:p>
          <a:p>
            <a:r>
              <a:rPr lang="en-US" dirty="0"/>
              <a:t>It guaranteed correctness.</a:t>
            </a:r>
            <a:endParaRPr lang="en-US" dirty="0"/>
          </a:p>
          <a:p>
            <a:r>
              <a:rPr lang="en-US" b="1" dirty="0"/>
              <a:t>Example:</a:t>
            </a:r>
            <a:r>
              <a:rPr lang="en-US" dirty="0"/>
              <a:t> Let's suppose there are two statements:</a:t>
            </a:r>
            <a:endParaRPr lang="en-US" dirty="0"/>
          </a:p>
          <a:p>
            <a:pPr lvl="1"/>
            <a:r>
              <a:rPr lang="en-US" dirty="0"/>
              <a:t>Marcus is a man</a:t>
            </a:r>
            <a:endParaRPr lang="en-US" dirty="0"/>
          </a:p>
          <a:p>
            <a:pPr lvl="1"/>
            <a:r>
              <a:rPr lang="en-US" dirty="0"/>
              <a:t>All men are mortal</a:t>
            </a:r>
            <a:br>
              <a:rPr lang="en-US" dirty="0"/>
            </a:br>
            <a:br>
              <a:rPr lang="en-US" dirty="0"/>
            </a:br>
            <a:r>
              <a:rPr lang="en-US" b="1" dirty="0"/>
              <a:t>man(Marcus)</a:t>
            </a:r>
            <a:br>
              <a:rPr lang="en-US" b="1" dirty="0"/>
            </a:br>
            <a:r>
              <a:rPr lang="en-US" b="1" dirty="0"/>
              <a:t>∀x, man (x) ----------&gt; mortal (x)</a:t>
            </a:r>
            <a:endParaRPr lang="en-US" dirty="0"/>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4. Procedural knowledge</a:t>
            </a:r>
            <a:endParaRPr lang="en-IN" dirty="0"/>
          </a:p>
        </p:txBody>
      </p:sp>
      <p:sp>
        <p:nvSpPr>
          <p:cNvPr id="3" name="Content Placeholder 2"/>
          <p:cNvSpPr>
            <a:spLocks noGrp="1"/>
          </p:cNvSpPr>
          <p:nvPr>
            <p:ph sz="quarter" idx="10"/>
          </p:nvPr>
        </p:nvSpPr>
        <p:spPr>
          <a:xfrm>
            <a:off x="829456" y="1526495"/>
            <a:ext cx="10524344" cy="3502705"/>
          </a:xfrm>
        </p:spPr>
        <p:txBody>
          <a:bodyPr/>
          <a:lstStyle/>
          <a:p>
            <a:r>
              <a:rPr lang="en-US" dirty="0"/>
              <a:t>Procedural knowledge approach uses small programs and codes which describe how to do specific things, and how to proceed.</a:t>
            </a:r>
            <a:endParaRPr lang="en-US" dirty="0"/>
          </a:p>
          <a:p>
            <a:r>
              <a:rPr lang="en-US" dirty="0"/>
              <a:t>In this approach, one important rule is used which is the </a:t>
            </a:r>
            <a:r>
              <a:rPr lang="en-US" b="1" dirty="0"/>
              <a:t>If-Then rule</a:t>
            </a:r>
            <a:r>
              <a:rPr lang="en-US" dirty="0"/>
              <a:t>.</a:t>
            </a:r>
            <a:endParaRPr lang="en-US" dirty="0"/>
          </a:p>
          <a:p>
            <a:r>
              <a:rPr lang="en-US" dirty="0"/>
              <a:t>With this knowledge, we can use various coding languages such as </a:t>
            </a:r>
            <a:r>
              <a:rPr lang="en-US" b="1" dirty="0"/>
              <a:t>LISP language</a:t>
            </a:r>
            <a:r>
              <a:rPr lang="en-US" dirty="0"/>
              <a:t> and </a:t>
            </a:r>
            <a:r>
              <a:rPr lang="en-US" b="1" dirty="0"/>
              <a:t>Prolog language</a:t>
            </a:r>
            <a:r>
              <a:rPr lang="en-US" dirty="0"/>
              <a:t>.</a:t>
            </a:r>
            <a:endParaRPr lang="en-US" dirty="0"/>
          </a:p>
          <a:p>
            <a:r>
              <a:rPr lang="en-US" dirty="0"/>
              <a:t>We can easily represent heuristic or domain-specific knowledge using this approach.</a:t>
            </a:r>
            <a:endParaRPr lang="en-US" dirty="0"/>
          </a:p>
          <a:p>
            <a:r>
              <a:rPr lang="en-US" dirty="0"/>
              <a:t>But it is not necessary that we can represent all cases in this approach.</a:t>
            </a:r>
            <a:endParaRPr lang="en-US" dirty="0"/>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knowledge Representation system</a:t>
            </a:r>
            <a:endParaRPr lang="en-IN" dirty="0"/>
          </a:p>
        </p:txBody>
      </p:sp>
      <p:sp>
        <p:nvSpPr>
          <p:cNvPr id="3" name="Content Placeholder 2"/>
          <p:cNvSpPr>
            <a:spLocks noGrp="1"/>
          </p:cNvSpPr>
          <p:nvPr>
            <p:ph sz="quarter" idx="10"/>
          </p:nvPr>
        </p:nvSpPr>
        <p:spPr/>
        <p:txBody>
          <a:bodyPr/>
          <a:lstStyle/>
          <a:p>
            <a:pPr marL="0" indent="0">
              <a:buNone/>
            </a:pPr>
            <a:r>
              <a:rPr lang="en-US" b="1" dirty="0"/>
              <a:t>1. Representational Accuracy:</a:t>
            </a:r>
            <a:br>
              <a:rPr lang="en-US" dirty="0"/>
            </a:br>
            <a:r>
              <a:rPr lang="en-US" dirty="0"/>
              <a:t>KR system should have the ability to represent all kinds of required knowledge.</a:t>
            </a:r>
            <a:endParaRPr lang="en-US" dirty="0"/>
          </a:p>
          <a:p>
            <a:pPr marL="0" indent="0">
              <a:buNone/>
            </a:pPr>
            <a:r>
              <a:rPr lang="en-US" b="1" dirty="0"/>
              <a:t>2. Inferential Adequacy:</a:t>
            </a:r>
            <a:br>
              <a:rPr lang="en-US" dirty="0"/>
            </a:br>
            <a:r>
              <a:rPr lang="en-US" dirty="0"/>
              <a:t>KR system should have the ability to manipulate the representational structures to produce new knowledge corresponding to the existing structure.</a:t>
            </a:r>
            <a:endParaRPr lang="en-US" dirty="0"/>
          </a:p>
          <a:p>
            <a:pPr marL="0" indent="0">
              <a:buNone/>
            </a:pPr>
            <a:r>
              <a:rPr lang="en-US" b="1" dirty="0"/>
              <a:t>3. Inferential Efficiency:</a:t>
            </a:r>
            <a:br>
              <a:rPr lang="en-US" dirty="0"/>
            </a:br>
            <a:r>
              <a:rPr lang="en-US" dirty="0"/>
              <a:t>The ability to direct the inferential knowledge mechanism in the most productive directions by storing appropriate guides.</a:t>
            </a:r>
            <a:endParaRPr lang="en-US" dirty="0"/>
          </a:p>
          <a:p>
            <a:pPr marL="0" indent="0">
              <a:buNone/>
            </a:pPr>
            <a:r>
              <a:rPr lang="en-US" b="1" dirty="0"/>
              <a:t>4. Acquisition efficiency-</a:t>
            </a:r>
            <a:r>
              <a:rPr lang="en-US" dirty="0"/>
              <a:t> The ability to acquire new knowledge easily using automatic methods.</a:t>
            </a:r>
            <a:endParaRPr lang="en-US" dirty="0"/>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662194" y="1886092"/>
            <a:ext cx="8789234" cy="1220477"/>
          </a:xfrm>
        </p:spPr>
        <p:txBody>
          <a:bodyPr>
            <a:normAutofit fontScale="90000"/>
          </a:bodyPr>
          <a:lstStyle/>
          <a:p>
            <a:r>
              <a:rPr lang="en-IN" dirty="0">
                <a:solidFill>
                  <a:srgbClr val="FF0000"/>
                </a:solidFill>
              </a:rPr>
              <a:t>Techniques of knowledge representation</a:t>
            </a:r>
            <a:endParaRPr lang="en-IN" dirty="0">
              <a:solidFill>
                <a:srgbClr val="FF0000"/>
              </a:solidFill>
            </a:endParaRPr>
          </a:p>
        </p:txBody>
      </p:sp>
      <p:pic>
        <p:nvPicPr>
          <p:cNvPr id="11" name="Picture 10"/>
          <p:cNvPicPr>
            <a:picLocks noChangeAspect="1"/>
          </p:cNvPicPr>
          <p:nvPr/>
        </p:nvPicPr>
        <p:blipFill>
          <a:blip r:embed="rId1"/>
          <a:stretch>
            <a:fillRect/>
          </a:stretch>
        </p:blipFill>
        <p:spPr>
          <a:xfrm>
            <a:off x="6855414" y="3429000"/>
            <a:ext cx="5038725" cy="3333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Logical Representation</a:t>
            </a:r>
            <a:endParaRPr lang="en-IN" dirty="0"/>
          </a:p>
        </p:txBody>
      </p:sp>
      <p:sp>
        <p:nvSpPr>
          <p:cNvPr id="3" name="Content Placeholder 2"/>
          <p:cNvSpPr>
            <a:spLocks noGrp="1"/>
          </p:cNvSpPr>
          <p:nvPr>
            <p:ph sz="quarter" idx="10"/>
          </p:nvPr>
        </p:nvSpPr>
        <p:spPr/>
        <p:txBody>
          <a:bodyPr>
            <a:normAutofit lnSpcReduction="10000"/>
          </a:bodyPr>
          <a:lstStyle/>
          <a:p>
            <a:pPr>
              <a:lnSpc>
                <a:spcPct val="120000"/>
              </a:lnSpc>
              <a:spcBef>
                <a:spcPts val="600"/>
              </a:spcBef>
            </a:pPr>
            <a:r>
              <a:rPr lang="en-US" dirty="0"/>
              <a:t>Logical representation is a language with some </a:t>
            </a:r>
            <a:r>
              <a:rPr lang="en-US" dirty="0">
                <a:highlight>
                  <a:srgbClr val="FFFF00"/>
                </a:highlight>
              </a:rPr>
              <a:t>concrete rules</a:t>
            </a:r>
            <a:r>
              <a:rPr lang="en-US" dirty="0"/>
              <a:t> which deal with propositions and has no ambiguity in representation; drawing conclusions based on various conditions.</a:t>
            </a:r>
            <a:endParaRPr lang="en-US" dirty="0"/>
          </a:p>
          <a:p>
            <a:pPr>
              <a:lnSpc>
                <a:spcPct val="120000"/>
              </a:lnSpc>
              <a:spcBef>
                <a:spcPts val="600"/>
              </a:spcBef>
            </a:pPr>
            <a:r>
              <a:rPr lang="en-US" dirty="0"/>
              <a:t>Lays down important communication rules and consists of precisely defined syntax and semantics which supports sound inference. </a:t>
            </a:r>
            <a:endParaRPr lang="en-US" dirty="0"/>
          </a:p>
          <a:p>
            <a:pPr>
              <a:lnSpc>
                <a:spcPct val="120000"/>
              </a:lnSpc>
              <a:spcBef>
                <a:spcPts val="600"/>
              </a:spcBef>
            </a:pPr>
            <a:r>
              <a:rPr lang="en-US" dirty="0"/>
              <a:t>Each sentence can be translated into logic using syntax and semantics.</a:t>
            </a:r>
            <a:endParaRPr lang="en-US" dirty="0"/>
          </a:p>
          <a:p>
            <a:pPr>
              <a:lnSpc>
                <a:spcPct val="120000"/>
              </a:lnSpc>
              <a:spcBef>
                <a:spcPts val="600"/>
              </a:spcBef>
            </a:pPr>
            <a:r>
              <a:rPr lang="en-US" dirty="0"/>
              <a:t>Syntax:</a:t>
            </a:r>
            <a:endParaRPr lang="en-US" dirty="0"/>
          </a:p>
          <a:p>
            <a:pPr lvl="1">
              <a:lnSpc>
                <a:spcPct val="120000"/>
              </a:lnSpc>
              <a:spcBef>
                <a:spcPts val="600"/>
              </a:spcBef>
            </a:pPr>
            <a:r>
              <a:rPr lang="en-US" dirty="0"/>
              <a:t>Syntaxes are the rules which decide how we can construct legal sentences in logic.</a:t>
            </a:r>
            <a:endParaRPr lang="en-US" dirty="0"/>
          </a:p>
          <a:p>
            <a:pPr lvl="1">
              <a:lnSpc>
                <a:spcPct val="120000"/>
              </a:lnSpc>
              <a:spcBef>
                <a:spcPts val="600"/>
              </a:spcBef>
            </a:pPr>
            <a:r>
              <a:rPr lang="en-US" dirty="0"/>
              <a:t>It determines which symbol we can use in knowledge representation. &amp; how to write those symbols.</a:t>
            </a:r>
            <a:endParaRPr lang="en-US" dirty="0"/>
          </a:p>
          <a:p>
            <a:pPr>
              <a:lnSpc>
                <a:spcPct val="120000"/>
              </a:lnSpc>
              <a:spcBef>
                <a:spcPts val="600"/>
              </a:spcBef>
            </a:pPr>
            <a:r>
              <a:rPr lang="en-US" dirty="0"/>
              <a:t>Semantics:</a:t>
            </a:r>
            <a:endParaRPr lang="en-US" dirty="0"/>
          </a:p>
          <a:p>
            <a:pPr lvl="1">
              <a:lnSpc>
                <a:spcPct val="120000"/>
              </a:lnSpc>
              <a:spcBef>
                <a:spcPts val="600"/>
              </a:spcBef>
            </a:pPr>
            <a:r>
              <a:rPr lang="en-US" dirty="0"/>
              <a:t>Semantics are the rules by which we can interpret the sentence in logic&amp; assigning a meaning to each sentence.</a:t>
            </a:r>
            <a:endParaRPr lang="en-US" dirty="0"/>
          </a:p>
          <a:p>
            <a:pPr>
              <a:lnSpc>
                <a:spcPct val="120000"/>
              </a:lnSpc>
              <a:spcBef>
                <a:spcPts val="600"/>
              </a:spcBef>
            </a:pPr>
            <a:r>
              <a:rPr lang="en-US" dirty="0"/>
              <a:t>Logical representation can be categorized into </a:t>
            </a:r>
            <a:endParaRPr lang="en-US" dirty="0"/>
          </a:p>
          <a:p>
            <a:pPr lvl="1">
              <a:lnSpc>
                <a:spcPct val="120000"/>
              </a:lnSpc>
              <a:spcBef>
                <a:spcPts val="600"/>
              </a:spcBef>
            </a:pPr>
            <a:r>
              <a:rPr lang="en-US" dirty="0">
                <a:highlight>
                  <a:srgbClr val="FFFF00"/>
                </a:highlight>
              </a:rPr>
              <a:t>Propositional Logics</a:t>
            </a:r>
            <a:endParaRPr lang="en-US" dirty="0">
              <a:highlight>
                <a:srgbClr val="FFFF00"/>
              </a:highlight>
            </a:endParaRPr>
          </a:p>
          <a:p>
            <a:pPr lvl="1">
              <a:lnSpc>
                <a:spcPct val="120000"/>
              </a:lnSpc>
              <a:spcBef>
                <a:spcPts val="600"/>
              </a:spcBef>
            </a:pPr>
            <a:r>
              <a:rPr lang="en-US" dirty="0">
                <a:highlight>
                  <a:srgbClr val="FFFF00"/>
                </a:highlight>
              </a:rPr>
              <a:t>Predicate logics</a:t>
            </a:r>
            <a:endParaRPr lang="en-US" dirty="0">
              <a:highlight>
                <a:srgbClr val="FFFF00"/>
              </a:highlight>
            </a:endParaRPr>
          </a:p>
          <a:p>
            <a:pPr lvl="1"/>
            <a:endParaRPr lang="en-US" dirty="0">
              <a:highlight>
                <a:srgbClr val="FFFF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Semantic Network Representation</a:t>
            </a:r>
            <a:endParaRPr lang="en-IN" dirty="0"/>
          </a:p>
        </p:txBody>
      </p:sp>
      <p:sp>
        <p:nvSpPr>
          <p:cNvPr id="3" name="Content Placeholder 2"/>
          <p:cNvSpPr>
            <a:spLocks noGrp="1"/>
          </p:cNvSpPr>
          <p:nvPr>
            <p:ph sz="quarter" idx="10"/>
          </p:nvPr>
        </p:nvSpPr>
        <p:spPr/>
        <p:txBody>
          <a:bodyPr/>
          <a:lstStyle/>
          <a:p>
            <a:pPr>
              <a:spcBef>
                <a:spcPts val="600"/>
              </a:spcBef>
            </a:pPr>
            <a:r>
              <a:rPr lang="en-US" dirty="0"/>
              <a:t>An alternative of predicate logic for knowledge representation.</a:t>
            </a:r>
            <a:endParaRPr lang="en-US" dirty="0"/>
          </a:p>
          <a:p>
            <a:pPr>
              <a:spcBef>
                <a:spcPts val="600"/>
              </a:spcBef>
            </a:pPr>
            <a:r>
              <a:rPr lang="en-US" dirty="0"/>
              <a:t>Represent knowledge in the form of graphical networks. </a:t>
            </a:r>
            <a:endParaRPr lang="en-US" dirty="0"/>
          </a:p>
          <a:p>
            <a:pPr>
              <a:spcBef>
                <a:spcPts val="600"/>
              </a:spcBef>
            </a:pPr>
            <a:r>
              <a:rPr lang="en-US" dirty="0"/>
              <a:t>The network consists of nodes representing objects and arcs which describe the relationship between those objects. </a:t>
            </a:r>
            <a:endParaRPr lang="en-US" dirty="0"/>
          </a:p>
          <a:p>
            <a:pPr>
              <a:spcBef>
                <a:spcPts val="600"/>
              </a:spcBef>
            </a:pPr>
            <a:r>
              <a:rPr lang="en-US" dirty="0"/>
              <a:t>Categorize the object in different forms and link those objects. </a:t>
            </a:r>
            <a:endParaRPr lang="en-US" dirty="0"/>
          </a:p>
          <a:p>
            <a:pPr>
              <a:spcBef>
                <a:spcPts val="600"/>
              </a:spcBef>
            </a:pPr>
            <a:r>
              <a:rPr lang="en-US" dirty="0"/>
              <a:t>Semantic networks are easy to understand and can be easily extended.</a:t>
            </a:r>
            <a:endParaRPr lang="en-IN" dirty="0"/>
          </a:p>
          <a:p>
            <a:r>
              <a:rPr lang="en-US" dirty="0"/>
              <a:t>Consists of mainly two types of relations:</a:t>
            </a:r>
            <a:endParaRPr lang="en-US" dirty="0"/>
          </a:p>
          <a:p>
            <a:pPr lvl="1"/>
            <a:r>
              <a:rPr lang="en-US" dirty="0"/>
              <a:t>IS-A relation (Inheritance)</a:t>
            </a:r>
            <a:endParaRPr lang="en-US" dirty="0"/>
          </a:p>
          <a:p>
            <a:pPr lvl="1"/>
            <a:r>
              <a:rPr lang="en-US" dirty="0"/>
              <a:t>Kind-of-relation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Semantic Network Representation</a:t>
            </a:r>
            <a:endParaRPr lang="en-IN" dirty="0"/>
          </a:p>
        </p:txBody>
      </p:sp>
      <p:sp>
        <p:nvSpPr>
          <p:cNvPr id="3" name="Content Placeholder 2"/>
          <p:cNvSpPr>
            <a:spLocks noGrp="1"/>
          </p:cNvSpPr>
          <p:nvPr>
            <p:ph sz="quarter" idx="10"/>
          </p:nvPr>
        </p:nvSpPr>
        <p:spPr>
          <a:xfrm>
            <a:off x="838200" y="1354509"/>
            <a:ext cx="10524344" cy="4911725"/>
          </a:xfrm>
        </p:spPr>
        <p:txBody>
          <a:bodyPr/>
          <a:lstStyle/>
          <a:p>
            <a:r>
              <a:rPr lang="en-US" dirty="0"/>
              <a:t>Statements:</a:t>
            </a:r>
            <a:endParaRPr lang="en-US" dirty="0"/>
          </a:p>
          <a:p>
            <a:pPr lvl="1"/>
            <a:r>
              <a:rPr lang="en-US" dirty="0"/>
              <a:t>Jerry is a cat.</a:t>
            </a:r>
            <a:endParaRPr lang="en-US" dirty="0"/>
          </a:p>
          <a:p>
            <a:pPr lvl="1"/>
            <a:r>
              <a:rPr lang="en-US" dirty="0"/>
              <a:t>Cat is a mammal</a:t>
            </a:r>
            <a:endParaRPr lang="en-US" dirty="0"/>
          </a:p>
          <a:p>
            <a:pPr lvl="1"/>
            <a:r>
              <a:rPr lang="en-US" dirty="0"/>
              <a:t>Jerry is owned by </a:t>
            </a:r>
            <a:r>
              <a:rPr lang="en-US" dirty="0" err="1"/>
              <a:t>Priya</a:t>
            </a:r>
            <a:r>
              <a:rPr lang="en-US" dirty="0"/>
              <a:t>.</a:t>
            </a:r>
            <a:endParaRPr lang="en-US" dirty="0"/>
          </a:p>
          <a:p>
            <a:pPr lvl="1"/>
            <a:r>
              <a:rPr lang="en-US" dirty="0"/>
              <a:t>Jerry is white colored.</a:t>
            </a:r>
            <a:endParaRPr lang="en-US" dirty="0"/>
          </a:p>
          <a:p>
            <a:pPr lvl="1"/>
            <a:r>
              <a:rPr lang="en-US" dirty="0"/>
              <a:t>All Mammals are animal.</a:t>
            </a:r>
            <a:endParaRPr lang="en-IN" dirty="0"/>
          </a:p>
        </p:txBody>
      </p:sp>
      <p:pic>
        <p:nvPicPr>
          <p:cNvPr id="4" name="Picture 3"/>
          <p:cNvPicPr>
            <a:picLocks noChangeAspect="1"/>
          </p:cNvPicPr>
          <p:nvPr/>
        </p:nvPicPr>
        <p:blipFill>
          <a:blip r:embed="rId1"/>
          <a:stretch>
            <a:fillRect/>
          </a:stretch>
        </p:blipFill>
        <p:spPr>
          <a:xfrm>
            <a:off x="5527358" y="1799544"/>
            <a:ext cx="5343525" cy="36476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1"/>
          <a:stretch>
            <a:fillRect/>
          </a:stretch>
        </p:blipFill>
        <p:spPr>
          <a:xfrm>
            <a:off x="2609835" y="1528458"/>
            <a:ext cx="6181468" cy="4465625"/>
          </a:xfrm>
          <a:prstGeom prst="rect">
            <a:avLst/>
          </a:prstGeom>
        </p:spPr>
      </p:pic>
      <p:sp>
        <p:nvSpPr>
          <p:cNvPr id="5" name="Title 1"/>
          <p:cNvSpPr>
            <a:spLocks noGrp="1"/>
          </p:cNvSpPr>
          <p:nvPr>
            <p:ph type="title"/>
          </p:nvPr>
        </p:nvSpPr>
        <p:spPr>
          <a:xfrm>
            <a:off x="838200" y="681037"/>
            <a:ext cx="10515600" cy="583800"/>
          </a:xfrm>
        </p:spPr>
        <p:txBody>
          <a:bodyPr/>
          <a:lstStyle/>
          <a:p>
            <a:r>
              <a:rPr lang="en-IN" dirty="0"/>
              <a:t>Semantic Network Representation</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Semantic Network Representation</a:t>
            </a:r>
            <a:endParaRPr lang="en-IN" dirty="0"/>
          </a:p>
        </p:txBody>
      </p:sp>
      <p:sp>
        <p:nvSpPr>
          <p:cNvPr id="3" name="Content Placeholder 2"/>
          <p:cNvSpPr>
            <a:spLocks noGrp="1"/>
          </p:cNvSpPr>
          <p:nvPr>
            <p:ph sz="quarter" idx="10"/>
          </p:nvPr>
        </p:nvSpPr>
        <p:spPr/>
        <p:txBody>
          <a:bodyPr/>
          <a:lstStyle/>
          <a:p>
            <a:pPr>
              <a:spcBef>
                <a:spcPts val="600"/>
              </a:spcBef>
            </a:pPr>
            <a:r>
              <a:rPr lang="en-US" dirty="0"/>
              <a:t>Mammals have fur. </a:t>
            </a:r>
            <a:endParaRPr lang="en-US" dirty="0"/>
          </a:p>
          <a:p>
            <a:pPr>
              <a:spcBef>
                <a:spcPts val="600"/>
              </a:spcBef>
            </a:pPr>
            <a:r>
              <a:rPr lang="en-US" dirty="0"/>
              <a:t>All mammals are animals. </a:t>
            </a:r>
            <a:endParaRPr lang="en-US" dirty="0"/>
          </a:p>
          <a:p>
            <a:pPr>
              <a:spcBef>
                <a:spcPts val="600"/>
              </a:spcBef>
            </a:pPr>
            <a:r>
              <a:rPr lang="en-US" dirty="0"/>
              <a:t>A bird is an animal. </a:t>
            </a:r>
            <a:endParaRPr lang="en-US" dirty="0"/>
          </a:p>
          <a:p>
            <a:pPr>
              <a:spcBef>
                <a:spcPts val="600"/>
              </a:spcBef>
            </a:pPr>
            <a:r>
              <a:rPr lang="en-US" dirty="0"/>
              <a:t>A cat is a mammal. </a:t>
            </a:r>
            <a:endParaRPr lang="en-US" dirty="0"/>
          </a:p>
          <a:p>
            <a:pPr>
              <a:spcBef>
                <a:spcPts val="600"/>
              </a:spcBef>
            </a:pPr>
            <a:r>
              <a:rPr lang="en-US" dirty="0"/>
              <a:t>Tom is a cat. </a:t>
            </a:r>
            <a:endParaRPr lang="en-US" dirty="0"/>
          </a:p>
          <a:p>
            <a:pPr>
              <a:spcBef>
                <a:spcPts val="600"/>
              </a:spcBef>
            </a:pPr>
            <a:r>
              <a:rPr lang="en-US" dirty="0"/>
              <a:t>Tom is owned by John. </a:t>
            </a:r>
            <a:endParaRPr lang="en-US" dirty="0"/>
          </a:p>
          <a:p>
            <a:pPr>
              <a:spcBef>
                <a:spcPts val="600"/>
              </a:spcBef>
            </a:pPr>
            <a:r>
              <a:rPr lang="en-US" dirty="0"/>
              <a:t>Tom is ginger in color.</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Times New Roman" panose="02020603050405020304" pitchFamily="18" charset="0"/>
              </a:rPr>
              <a:t>Knowledge Representation </a:t>
            </a:r>
            <a:endParaRPr lang="en-IN" dirty="0"/>
          </a:p>
        </p:txBody>
      </p:sp>
      <p:sp>
        <p:nvSpPr>
          <p:cNvPr id="3" name="Content Placeholder 2"/>
          <p:cNvSpPr>
            <a:spLocks noGrp="1"/>
          </p:cNvSpPr>
          <p:nvPr>
            <p:ph sz="quarter" idx="10"/>
          </p:nvPr>
        </p:nvSpPr>
        <p:spPr/>
        <p:txBody>
          <a:bodyPr/>
          <a:lstStyle/>
          <a:p>
            <a:r>
              <a:rPr lang="en-US" sz="1800" dirty="0">
                <a:effectLst/>
                <a:latin typeface="Times New Roman" panose="02020603050405020304" pitchFamily="18" charset="0"/>
                <a:ea typeface="Times New Roman" panose="02020603050405020304" pitchFamily="18" charset="0"/>
              </a:rPr>
              <a:t>Issues</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History of AI representational schemes</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Conceptual Graphs</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Alternatives to explicit Representation</a:t>
            </a:r>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Agent based and distributed problem solving. </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Semantic Network Representation</a:t>
            </a:r>
            <a:endParaRPr lang="en-IN" dirty="0"/>
          </a:p>
        </p:txBody>
      </p:sp>
      <p:sp>
        <p:nvSpPr>
          <p:cNvPr id="3" name="Content Placeholder 2"/>
          <p:cNvSpPr>
            <a:spLocks noGrp="1"/>
          </p:cNvSpPr>
          <p:nvPr>
            <p:ph sz="quarter" idx="10"/>
          </p:nvPr>
        </p:nvSpPr>
        <p:spPr/>
        <p:txBody>
          <a:bodyPr/>
          <a:lstStyle/>
          <a:p>
            <a:pPr>
              <a:spcBef>
                <a:spcPts val="600"/>
              </a:spcBef>
            </a:pPr>
            <a:r>
              <a:rPr lang="en-US" dirty="0"/>
              <a:t>Mammals have fur. </a:t>
            </a:r>
            <a:endParaRPr lang="en-US" dirty="0"/>
          </a:p>
          <a:p>
            <a:pPr>
              <a:spcBef>
                <a:spcPts val="600"/>
              </a:spcBef>
            </a:pPr>
            <a:r>
              <a:rPr lang="en-US" dirty="0"/>
              <a:t>All mammals are animals. </a:t>
            </a:r>
            <a:endParaRPr lang="en-US" dirty="0"/>
          </a:p>
          <a:p>
            <a:pPr>
              <a:spcBef>
                <a:spcPts val="600"/>
              </a:spcBef>
            </a:pPr>
            <a:r>
              <a:rPr lang="en-US" dirty="0"/>
              <a:t>A bird is an animal. </a:t>
            </a:r>
            <a:endParaRPr lang="en-US" dirty="0"/>
          </a:p>
          <a:p>
            <a:pPr>
              <a:spcBef>
                <a:spcPts val="600"/>
              </a:spcBef>
            </a:pPr>
            <a:r>
              <a:rPr lang="en-US" dirty="0"/>
              <a:t>A cat is a mammal. </a:t>
            </a:r>
            <a:endParaRPr lang="en-US" dirty="0"/>
          </a:p>
          <a:p>
            <a:pPr>
              <a:spcBef>
                <a:spcPts val="600"/>
              </a:spcBef>
            </a:pPr>
            <a:r>
              <a:rPr lang="en-US" dirty="0"/>
              <a:t>Tom is a cat. </a:t>
            </a:r>
            <a:endParaRPr lang="en-US" dirty="0"/>
          </a:p>
          <a:p>
            <a:pPr>
              <a:spcBef>
                <a:spcPts val="600"/>
              </a:spcBef>
            </a:pPr>
            <a:r>
              <a:rPr lang="en-US" dirty="0"/>
              <a:t>Tom is owned by John. </a:t>
            </a:r>
            <a:endParaRPr lang="en-US" dirty="0"/>
          </a:p>
          <a:p>
            <a:pPr>
              <a:spcBef>
                <a:spcPts val="600"/>
              </a:spcBef>
            </a:pPr>
            <a:r>
              <a:rPr lang="en-US" dirty="0"/>
              <a:t>Tom is ginger in color.</a:t>
            </a:r>
            <a:endParaRPr lang="en-IN" dirty="0"/>
          </a:p>
        </p:txBody>
      </p:sp>
      <p:pic>
        <p:nvPicPr>
          <p:cNvPr id="4" name="Picture 3"/>
          <p:cNvPicPr>
            <a:picLocks noChangeAspect="1"/>
          </p:cNvPicPr>
          <p:nvPr/>
        </p:nvPicPr>
        <p:blipFill>
          <a:blip r:embed="rId1"/>
          <a:stretch>
            <a:fillRect/>
          </a:stretch>
        </p:blipFill>
        <p:spPr>
          <a:xfrm>
            <a:off x="6096000" y="1467856"/>
            <a:ext cx="4111399" cy="450648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Semantic Network</a:t>
            </a:r>
            <a:endParaRPr lang="en-IN" dirty="0"/>
          </a:p>
        </p:txBody>
      </p:sp>
      <p:sp>
        <p:nvSpPr>
          <p:cNvPr id="3" name="Content Placeholder 2"/>
          <p:cNvSpPr>
            <a:spLocks noGrp="1"/>
          </p:cNvSpPr>
          <p:nvPr>
            <p:ph sz="quarter" idx="10"/>
          </p:nvPr>
        </p:nvSpPr>
        <p:spPr/>
        <p:txBody>
          <a:bodyPr>
            <a:normAutofit fontScale="77500" lnSpcReduction="20000"/>
          </a:bodyPr>
          <a:lstStyle/>
          <a:p>
            <a:pPr marL="0" indent="0">
              <a:buNone/>
            </a:pPr>
            <a:r>
              <a:rPr lang="en-US" b="1" dirty="0"/>
              <a:t>Drawbacks:</a:t>
            </a:r>
            <a:endParaRPr lang="en-US" b="1" dirty="0"/>
          </a:p>
          <a:p>
            <a:r>
              <a:rPr lang="en-US" dirty="0"/>
              <a:t>Semantic networks take </a:t>
            </a:r>
            <a:r>
              <a:rPr lang="en-US" dirty="0">
                <a:highlight>
                  <a:srgbClr val="FFFF00"/>
                </a:highlight>
              </a:rPr>
              <a:t>more computational time at runtime</a:t>
            </a:r>
            <a:r>
              <a:rPr lang="en-US" dirty="0"/>
              <a:t> as we need to traverse the complete network tree to answer some questions. </a:t>
            </a:r>
            <a:endParaRPr lang="en-US" dirty="0"/>
          </a:p>
          <a:p>
            <a:r>
              <a:rPr lang="en-US" dirty="0"/>
              <a:t>Semantic networks try to </a:t>
            </a:r>
            <a:r>
              <a:rPr lang="en-US" dirty="0">
                <a:highlight>
                  <a:srgbClr val="FFFF00"/>
                </a:highlight>
              </a:rPr>
              <a:t>model human-like memory </a:t>
            </a:r>
            <a:r>
              <a:rPr lang="en-US" dirty="0"/>
              <a:t>to store information, but in practice, it is not possible to build such a vast semantic network.</a:t>
            </a:r>
            <a:endParaRPr lang="en-US" dirty="0"/>
          </a:p>
          <a:p>
            <a:r>
              <a:rPr lang="en-US" dirty="0"/>
              <a:t>These types of representations are inadequate as they do not have any equivalent quantifier, e.g., for all, for some, none, etc.</a:t>
            </a:r>
            <a:endParaRPr lang="en-US" dirty="0"/>
          </a:p>
          <a:p>
            <a:r>
              <a:rPr lang="en-US" dirty="0"/>
              <a:t>Semantic networks do not have any standard definition for link names.</a:t>
            </a:r>
            <a:endParaRPr lang="en-US" dirty="0"/>
          </a:p>
          <a:p>
            <a:r>
              <a:rPr lang="en-US" dirty="0"/>
              <a:t>Networks are not intelligent and depend on the creator of the system.</a:t>
            </a:r>
            <a:endParaRPr lang="en-US" dirty="0"/>
          </a:p>
          <a:p>
            <a:pPr marL="0" indent="0">
              <a:buNone/>
            </a:pPr>
            <a:r>
              <a:rPr lang="en-US" b="1" dirty="0"/>
              <a:t>Advantages of Semantic network:</a:t>
            </a:r>
            <a:endParaRPr lang="en-US" b="1" dirty="0"/>
          </a:p>
          <a:p>
            <a:r>
              <a:rPr lang="en-US" dirty="0"/>
              <a:t>Semantic networks are a natural representation of knowledge.</a:t>
            </a:r>
            <a:endParaRPr lang="en-US" dirty="0"/>
          </a:p>
          <a:p>
            <a:r>
              <a:rPr lang="en-US" dirty="0"/>
              <a:t>Semantic networks convey meaning in a transparent manner.</a:t>
            </a:r>
            <a:endParaRPr lang="en-US" dirty="0"/>
          </a:p>
          <a:p>
            <a:r>
              <a:rPr lang="en-US" dirty="0"/>
              <a:t>They are simple and easily understandable.</a:t>
            </a:r>
            <a:endParaRPr lang="en-US" dirty="0"/>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 Frame Representation</a:t>
            </a:r>
            <a:endParaRPr lang="en-IN" dirty="0"/>
          </a:p>
        </p:txBody>
      </p:sp>
      <p:sp>
        <p:nvSpPr>
          <p:cNvPr id="3" name="Content Placeholder 2"/>
          <p:cNvSpPr>
            <a:spLocks noGrp="1"/>
          </p:cNvSpPr>
          <p:nvPr>
            <p:ph sz="quarter" idx="10"/>
          </p:nvPr>
        </p:nvSpPr>
        <p:spPr/>
        <p:txBody>
          <a:bodyPr/>
          <a:lstStyle/>
          <a:p>
            <a:r>
              <a:rPr lang="en-US" dirty="0"/>
              <a:t>A frame is a record-like structure that consists of a collection of attributes and their values to describe an entity in the world.</a:t>
            </a:r>
            <a:endParaRPr lang="en-US" dirty="0"/>
          </a:p>
          <a:p>
            <a:r>
              <a:rPr lang="en-US" dirty="0"/>
              <a:t>Frames divide knowledge into substructures by representing stereotypical situations.</a:t>
            </a:r>
            <a:endParaRPr lang="en-US" dirty="0"/>
          </a:p>
          <a:p>
            <a:r>
              <a:rPr lang="en-US" dirty="0"/>
              <a:t> It consists of a collection of slots of type and size, and slot values which are called facets.</a:t>
            </a:r>
            <a:endParaRPr lang="en-US" dirty="0"/>
          </a:p>
          <a:p>
            <a:r>
              <a:rPr lang="en-US" dirty="0"/>
              <a:t>Facets are features of frames that enable us to put constraints on the frames. </a:t>
            </a:r>
            <a:endParaRPr lang="en-US" dirty="0"/>
          </a:p>
          <a:p>
            <a:r>
              <a:rPr lang="en-IN" dirty="0"/>
              <a:t> </a:t>
            </a:r>
            <a:r>
              <a:rPr lang="en-IN" b="1" dirty="0"/>
              <a:t>slot-filter knowledge representation - </a:t>
            </a:r>
            <a:r>
              <a:rPr lang="en-US" dirty="0"/>
              <a:t>A frame may consist of any number of slots, and a slot may include any number of facets and facets may have any number of values.</a:t>
            </a:r>
            <a:endParaRPr lang="en-US" dirty="0"/>
          </a:p>
          <a:p>
            <a:r>
              <a:rPr lang="en-US" dirty="0"/>
              <a:t>Frames system consist of a collection of frames which are connected</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10B4B"/>
                </a:solidFill>
                <a:latin typeface="erdana"/>
              </a:rPr>
              <a:t>Examples</a:t>
            </a:r>
            <a:endParaRPr lang="en-IN" dirty="0"/>
          </a:p>
        </p:txBody>
      </p:sp>
      <p:pic>
        <p:nvPicPr>
          <p:cNvPr id="4" name="Content Placeholder 3"/>
          <p:cNvPicPr>
            <a:picLocks noGrp="1" noChangeAspect="1"/>
          </p:cNvPicPr>
          <p:nvPr>
            <p:ph sz="quarter" idx="10"/>
          </p:nvPr>
        </p:nvPicPr>
        <p:blipFill>
          <a:blip r:embed="rId1"/>
          <a:stretch>
            <a:fillRect/>
          </a:stretch>
        </p:blipFill>
        <p:spPr>
          <a:xfrm>
            <a:off x="1029652" y="2324054"/>
            <a:ext cx="3924300" cy="3133725"/>
          </a:xfrm>
          <a:prstGeom prst="rect">
            <a:avLst/>
          </a:prstGeom>
        </p:spPr>
      </p:pic>
      <p:sp>
        <p:nvSpPr>
          <p:cNvPr id="5" name="Rectangle 4"/>
          <p:cNvSpPr/>
          <p:nvPr/>
        </p:nvSpPr>
        <p:spPr>
          <a:xfrm>
            <a:off x="1016589" y="1444173"/>
            <a:ext cx="6096000" cy="923330"/>
          </a:xfrm>
          <a:prstGeom prst="rect">
            <a:avLst/>
          </a:prstGeom>
        </p:spPr>
        <p:txBody>
          <a:bodyPr>
            <a:spAutoFit/>
          </a:bodyPr>
          <a:lstStyle/>
          <a:p>
            <a:pPr algn="just"/>
            <a:r>
              <a:rPr lang="en-US" dirty="0">
                <a:solidFill>
                  <a:srgbClr val="610B4B"/>
                </a:solidFill>
                <a:latin typeface="erdana"/>
              </a:rPr>
              <a:t>1: </a:t>
            </a:r>
            <a:r>
              <a:rPr lang="en-US" dirty="0">
                <a:solidFill>
                  <a:srgbClr val="333333"/>
                </a:solidFill>
                <a:latin typeface="inter-regular"/>
              </a:rPr>
              <a:t>Frame for a book</a:t>
            </a:r>
            <a:endParaRPr lang="en-US" dirty="0">
              <a:solidFill>
                <a:srgbClr val="333333"/>
              </a:solidFill>
              <a:latin typeface="inter-regular"/>
            </a:endParaRPr>
          </a:p>
          <a:p>
            <a:br>
              <a:rPr lang="en-US" dirty="0"/>
            </a:br>
            <a:endParaRPr lang="en-IN" dirty="0"/>
          </a:p>
        </p:txBody>
      </p:sp>
      <p:sp>
        <p:nvSpPr>
          <p:cNvPr id="6" name="Rectangle 5"/>
          <p:cNvSpPr/>
          <p:nvPr/>
        </p:nvSpPr>
        <p:spPr>
          <a:xfrm>
            <a:off x="5143908" y="1167174"/>
            <a:ext cx="6096000" cy="646331"/>
          </a:xfrm>
          <a:prstGeom prst="rect">
            <a:avLst/>
          </a:prstGeom>
        </p:spPr>
        <p:txBody>
          <a:bodyPr>
            <a:spAutoFit/>
          </a:bodyPr>
          <a:lstStyle/>
          <a:p>
            <a:pPr algn="just"/>
            <a:r>
              <a:rPr lang="en-US" dirty="0">
                <a:solidFill>
                  <a:srgbClr val="610B4B"/>
                </a:solidFill>
                <a:latin typeface="erdana"/>
              </a:rPr>
              <a:t>2: </a:t>
            </a:r>
            <a:r>
              <a:rPr lang="en-US" dirty="0">
                <a:solidFill>
                  <a:srgbClr val="333333"/>
                </a:solidFill>
                <a:latin typeface="inter-regular"/>
              </a:rPr>
              <a:t>Peter is a doctor by profession, and his age is a  25 year old bachelor and weighs 78kg. </a:t>
            </a:r>
            <a:endParaRPr lang="en-US" b="0" i="0" dirty="0">
              <a:solidFill>
                <a:srgbClr val="333333"/>
              </a:solidFill>
              <a:effectLst/>
              <a:latin typeface="inter-regular"/>
            </a:endParaRPr>
          </a:p>
        </p:txBody>
      </p:sp>
      <p:pic>
        <p:nvPicPr>
          <p:cNvPr id="7" name="Picture 6"/>
          <p:cNvPicPr>
            <a:picLocks noChangeAspect="1"/>
          </p:cNvPicPr>
          <p:nvPr/>
        </p:nvPicPr>
        <p:blipFill>
          <a:blip r:embed="rId2"/>
          <a:stretch>
            <a:fillRect/>
          </a:stretch>
        </p:blipFill>
        <p:spPr>
          <a:xfrm>
            <a:off x="6986995" y="2367503"/>
            <a:ext cx="2901588" cy="33718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 Representation</a:t>
            </a:r>
            <a:endParaRPr lang="en-IN" dirty="0"/>
          </a:p>
        </p:txBody>
      </p:sp>
      <p:sp>
        <p:nvSpPr>
          <p:cNvPr id="3" name="Content Placeholder 2"/>
          <p:cNvSpPr>
            <a:spLocks noGrp="1"/>
          </p:cNvSpPr>
          <p:nvPr>
            <p:ph sz="quarter" idx="10"/>
          </p:nvPr>
        </p:nvSpPr>
        <p:spPr/>
        <p:txBody>
          <a:bodyPr>
            <a:normAutofit fontScale="92500" lnSpcReduction="20000"/>
          </a:bodyPr>
          <a:lstStyle/>
          <a:p>
            <a:pPr marL="0" indent="0">
              <a:buNone/>
            </a:pPr>
            <a:r>
              <a:rPr lang="en-US" b="1" dirty="0"/>
              <a:t>Advantages:</a:t>
            </a:r>
            <a:endParaRPr lang="en-US" b="1" dirty="0"/>
          </a:p>
          <a:p>
            <a:r>
              <a:rPr lang="en-US" dirty="0"/>
              <a:t>The frame knowledge representation makes the programming easier by grouping the related data.</a:t>
            </a:r>
            <a:endParaRPr lang="en-US" dirty="0"/>
          </a:p>
          <a:p>
            <a:r>
              <a:rPr lang="en-US" dirty="0"/>
              <a:t>The frame representation is comparably flexible and used by many applications in AI.</a:t>
            </a:r>
            <a:endParaRPr lang="en-US" dirty="0"/>
          </a:p>
          <a:p>
            <a:r>
              <a:rPr lang="en-US" dirty="0"/>
              <a:t>It is very easy to add slots for new attributes and relations.</a:t>
            </a:r>
            <a:endParaRPr lang="en-US" dirty="0"/>
          </a:p>
          <a:p>
            <a:r>
              <a:rPr lang="en-US" dirty="0"/>
              <a:t>It is easy to include default data and search for missing values.</a:t>
            </a:r>
            <a:endParaRPr lang="en-US" dirty="0"/>
          </a:p>
          <a:p>
            <a:r>
              <a:rPr lang="en-US" dirty="0"/>
              <a:t>Frame representation is easy to understand and visualize.</a:t>
            </a:r>
            <a:endParaRPr lang="en-US" dirty="0"/>
          </a:p>
          <a:p>
            <a:pPr marL="0" indent="0">
              <a:buNone/>
            </a:pPr>
            <a:r>
              <a:rPr lang="en-US" b="1" dirty="0"/>
              <a:t>Disadvantages:</a:t>
            </a:r>
            <a:endParaRPr lang="en-US" b="1" dirty="0"/>
          </a:p>
          <a:p>
            <a:r>
              <a:rPr lang="en-US" dirty="0"/>
              <a:t>In frame system inference mechanism is not easily processed.</a:t>
            </a:r>
            <a:endParaRPr lang="en-US" dirty="0"/>
          </a:p>
          <a:p>
            <a:r>
              <a:rPr lang="en-US" dirty="0"/>
              <a:t>The inference mechanism cannot be smoothly proceeded by frame representation.</a:t>
            </a:r>
            <a:endParaRPr lang="en-US" dirty="0"/>
          </a:p>
          <a:p>
            <a:r>
              <a:rPr lang="en-US" dirty="0"/>
              <a:t>Frame representation has a much more generalized approach.</a:t>
            </a:r>
            <a:endParaRPr lang="en-US" dirty="0"/>
          </a:p>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 Representation</a:t>
            </a:r>
            <a:endParaRPr lang="en-IN" dirty="0"/>
          </a:p>
        </p:txBody>
      </p:sp>
      <p:pic>
        <p:nvPicPr>
          <p:cNvPr id="4" name="Content Placeholder 3"/>
          <p:cNvPicPr>
            <a:picLocks noGrp="1" noChangeAspect="1"/>
          </p:cNvPicPr>
          <p:nvPr>
            <p:ph sz="quarter" idx="10"/>
          </p:nvPr>
        </p:nvPicPr>
        <p:blipFill>
          <a:blip r:embed="rId1"/>
          <a:stretch>
            <a:fillRect/>
          </a:stretch>
        </p:blipFill>
        <p:spPr>
          <a:xfrm>
            <a:off x="1532487" y="1659373"/>
            <a:ext cx="8269082" cy="402296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 Representation</a:t>
            </a:r>
            <a:endParaRPr lang="en-IN" dirty="0"/>
          </a:p>
        </p:txBody>
      </p:sp>
      <p:pic>
        <p:nvPicPr>
          <p:cNvPr id="4" name="Content Placeholder 3"/>
          <p:cNvPicPr>
            <a:picLocks noGrp="1" noChangeAspect="1"/>
          </p:cNvPicPr>
          <p:nvPr>
            <p:ph sz="quarter" idx="10"/>
          </p:nvPr>
        </p:nvPicPr>
        <p:blipFill>
          <a:blip r:embed="rId1"/>
          <a:stretch>
            <a:fillRect/>
          </a:stretch>
        </p:blipFill>
        <p:spPr>
          <a:xfrm>
            <a:off x="1389529" y="1264837"/>
            <a:ext cx="9386047" cy="480007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Rules</a:t>
            </a:r>
            <a:br>
              <a:rPr lang="en-US" dirty="0"/>
            </a:br>
            <a:endParaRPr lang="en-IN" dirty="0"/>
          </a:p>
        </p:txBody>
      </p:sp>
      <p:sp>
        <p:nvSpPr>
          <p:cNvPr id="3" name="Content Placeholder 2"/>
          <p:cNvSpPr>
            <a:spLocks noGrp="1"/>
          </p:cNvSpPr>
          <p:nvPr>
            <p:ph sz="quarter" idx="10"/>
          </p:nvPr>
        </p:nvSpPr>
        <p:spPr/>
        <p:txBody>
          <a:bodyPr>
            <a:normAutofit fontScale="70000" lnSpcReduction="20000"/>
          </a:bodyPr>
          <a:lstStyle/>
          <a:p>
            <a:r>
              <a:rPr lang="en-US" dirty="0"/>
              <a:t>Production rules system consist of (</a:t>
            </a:r>
            <a:r>
              <a:rPr lang="en-US" b="1" dirty="0"/>
              <a:t>condition, action</a:t>
            </a:r>
            <a:r>
              <a:rPr lang="en-US" dirty="0"/>
              <a:t>) pairs which mean, "If condition then action". It has mainly three parts:</a:t>
            </a:r>
            <a:endParaRPr lang="en-US" dirty="0"/>
          </a:p>
          <a:p>
            <a:r>
              <a:rPr lang="en-US" dirty="0"/>
              <a:t>The set of production rules</a:t>
            </a:r>
            <a:endParaRPr lang="en-US" dirty="0"/>
          </a:p>
          <a:p>
            <a:pPr lvl="1"/>
            <a:r>
              <a:rPr lang="en-US" dirty="0"/>
              <a:t>Working Memory</a:t>
            </a:r>
            <a:endParaRPr lang="en-US" dirty="0"/>
          </a:p>
          <a:p>
            <a:pPr lvl="1"/>
            <a:r>
              <a:rPr lang="en-US" dirty="0"/>
              <a:t>The recognize-act-cycle</a:t>
            </a:r>
            <a:endParaRPr lang="en-US" dirty="0"/>
          </a:p>
          <a:p>
            <a:r>
              <a:rPr lang="en-US" dirty="0"/>
              <a:t>In production rules agent checks for the condition and if the condition exists then production rule fires and corresponding action is carried out. </a:t>
            </a:r>
            <a:endParaRPr lang="en-US" dirty="0"/>
          </a:p>
          <a:p>
            <a:r>
              <a:rPr lang="en-US" dirty="0"/>
              <a:t>The condition part of the rule determines which rule may be applied to a problem. </a:t>
            </a:r>
            <a:endParaRPr lang="en-US" dirty="0"/>
          </a:p>
          <a:p>
            <a:r>
              <a:rPr lang="en-US" dirty="0"/>
              <a:t>The action part carries out the associated problem-solving steps. This complete process is called a recognize-act cycle.</a:t>
            </a:r>
            <a:endParaRPr lang="en-US" dirty="0"/>
          </a:p>
          <a:p>
            <a:r>
              <a:rPr lang="en-US" dirty="0"/>
              <a:t>The working memory contains the description of the current state of problems-solving and rule can write knowledge to the working memory. This knowledge match and may fire other rules.</a:t>
            </a:r>
            <a:endParaRPr lang="en-US" dirty="0"/>
          </a:p>
          <a:p>
            <a:r>
              <a:rPr lang="en-US" dirty="0"/>
              <a:t>If there is a new situation (state) generates, then multiple production rules will be fired together, this is called conflict set. In this situation, the agent needs to select a rule from these sets, and it is called a conflict resolution.</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Rules</a:t>
            </a:r>
            <a:br>
              <a:rPr lang="en-US" dirty="0"/>
            </a:br>
            <a:endParaRPr lang="en-IN" dirty="0"/>
          </a:p>
        </p:txBody>
      </p:sp>
      <p:sp>
        <p:nvSpPr>
          <p:cNvPr id="3" name="Content Placeholder 2"/>
          <p:cNvSpPr>
            <a:spLocks noGrp="1"/>
          </p:cNvSpPr>
          <p:nvPr>
            <p:ph sz="quarter" idx="10"/>
          </p:nvPr>
        </p:nvSpPr>
        <p:spPr/>
        <p:txBody>
          <a:bodyPr>
            <a:normAutofit/>
          </a:bodyPr>
          <a:lstStyle/>
          <a:p>
            <a:r>
              <a:rPr lang="en-US" dirty="0"/>
              <a:t>Example:</a:t>
            </a:r>
            <a:endParaRPr lang="en-US" dirty="0"/>
          </a:p>
          <a:p>
            <a:r>
              <a:rPr lang="en-US" b="1" dirty="0"/>
              <a:t>IF (at bus stop AND bus arrives) THEN action (get into the bus)</a:t>
            </a:r>
            <a:endParaRPr lang="en-US" dirty="0"/>
          </a:p>
          <a:p>
            <a:r>
              <a:rPr lang="en-US" b="1" dirty="0"/>
              <a:t>IF (on the bus AND paid AND empty seat) THEN action (sit down).</a:t>
            </a:r>
            <a:endParaRPr lang="en-US" dirty="0"/>
          </a:p>
          <a:p>
            <a:r>
              <a:rPr lang="en-US" b="1" dirty="0"/>
              <a:t>IF (on bus AND unpaid) THEN action (pay charges).</a:t>
            </a:r>
            <a:endParaRPr lang="en-US" dirty="0"/>
          </a:p>
          <a:p>
            <a:r>
              <a:rPr lang="en-US" b="1" dirty="0"/>
              <a:t>IF (bus arrives at destination) THEN action (get down from the bus).</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Rules</a:t>
            </a:r>
            <a:br>
              <a:rPr lang="en-US" dirty="0"/>
            </a:br>
            <a:endParaRPr lang="en-IN" dirty="0"/>
          </a:p>
        </p:txBody>
      </p:sp>
      <p:sp>
        <p:nvSpPr>
          <p:cNvPr id="3" name="Content Placeholder 2"/>
          <p:cNvSpPr>
            <a:spLocks noGrp="1"/>
          </p:cNvSpPr>
          <p:nvPr>
            <p:ph sz="quarter" idx="10"/>
          </p:nvPr>
        </p:nvSpPr>
        <p:spPr/>
        <p:txBody>
          <a:bodyPr>
            <a:normAutofit/>
          </a:bodyPr>
          <a:lstStyle/>
          <a:p>
            <a:pPr marL="0" indent="0">
              <a:buNone/>
            </a:pPr>
            <a:r>
              <a:rPr lang="en-US" dirty="0"/>
              <a:t>Advantages :</a:t>
            </a:r>
            <a:endParaRPr lang="en-US" dirty="0"/>
          </a:p>
          <a:p>
            <a:r>
              <a:rPr lang="en-US" dirty="0"/>
              <a:t>The production rules are expressed in natural language.</a:t>
            </a:r>
            <a:endParaRPr lang="en-US" dirty="0"/>
          </a:p>
          <a:p>
            <a:r>
              <a:rPr lang="en-US" dirty="0"/>
              <a:t>The production rules are highly modular, so we can easily remove, add or modify an individual rule.</a:t>
            </a:r>
            <a:endParaRPr lang="en-US" dirty="0"/>
          </a:p>
          <a:p>
            <a:pPr marL="0" indent="0">
              <a:buNone/>
            </a:pPr>
            <a:r>
              <a:rPr lang="en-US" dirty="0"/>
              <a:t>Disadvantages :</a:t>
            </a:r>
            <a:endParaRPr lang="en-US" dirty="0"/>
          </a:p>
          <a:p>
            <a:r>
              <a:rPr lang="en-US" dirty="0"/>
              <a:t>The production rule system does not exhibit any learning capabilities, as it does not store the result of the problem for future use.</a:t>
            </a:r>
            <a:endParaRPr lang="en-US" dirty="0"/>
          </a:p>
          <a:p>
            <a:r>
              <a:rPr lang="en-US" dirty="0"/>
              <a:t>During the execution of the program, many rules may be active hence rule-based production systems are inefficient.</a:t>
            </a:r>
            <a:endParaRPr lang="en-US" dirty="0"/>
          </a:p>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knowledge representation?</a:t>
            </a:r>
            <a:endParaRPr lang="en-IN"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0"/>
          </p:nvPr>
        </p:nvSpPr>
        <p:spPr/>
        <p:txBody>
          <a:bodyPr/>
          <a:lstStyle/>
          <a:p>
            <a:pPr algn="just">
              <a:buFont typeface="Arial" panose="020B0604020202020204" pitchFamily="34" charset="0"/>
              <a:buChar char="•"/>
            </a:pPr>
            <a:r>
              <a:rPr lang="en-US" b="0" i="0" dirty="0">
                <a:solidFill>
                  <a:srgbClr val="000000"/>
                </a:solidFill>
                <a:effectLst/>
                <a:latin typeface="inter-regular"/>
              </a:rPr>
              <a:t>Knowledge representation and reasoning (KR, KRR) is the part of Artificial intelligence which concerned with AI agents thinking and how thinking contributes to intelligent behavior of agents.</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Information representing about the real world so that a computer can understand and can utilize this knowledge to solve the complex real world problems such as diagnosis a medical condition or communicating with humans in natural language.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KR is not just storing data into some database, but also enables an intelligent machine to learn from that knowledge and experiences so that it can behave intelligently like a human.</a:t>
            </a:r>
            <a:endParaRPr lang="en-US" b="0" i="0" dirty="0">
              <a:solidFill>
                <a:srgbClr val="000000"/>
              </a:solidFill>
              <a:effectLst/>
              <a:latin typeface="inter-regular"/>
            </a:endParaRPr>
          </a:p>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Times New Roman" panose="02020603050405020304" pitchFamily="18" charset="0"/>
              </a:rPr>
              <a:t>Scripts</a:t>
            </a:r>
            <a:endParaRPr lang="en-IN" dirty="0"/>
          </a:p>
        </p:txBody>
      </p:sp>
      <p:sp>
        <p:nvSpPr>
          <p:cNvPr id="3" name="Content Placeholder 2"/>
          <p:cNvSpPr>
            <a:spLocks noGrp="1"/>
          </p:cNvSpPr>
          <p:nvPr>
            <p:ph sz="quarter" idx="10"/>
          </p:nvPr>
        </p:nvSpPr>
        <p:spPr/>
        <p:txBody>
          <a:bodyPr>
            <a:noAutofit/>
          </a:bodyPr>
          <a:lstStyle/>
          <a:p>
            <a:pPr algn="l">
              <a:lnSpc>
                <a:spcPct val="110000"/>
              </a:lnSpc>
              <a:spcBef>
                <a:spcPts val="600"/>
              </a:spcBef>
            </a:pPr>
            <a:r>
              <a:rPr lang="en-US" sz="1400" b="0" i="0" dirty="0">
                <a:solidFill>
                  <a:srgbClr val="000000"/>
                </a:solidFill>
                <a:effectLst/>
              </a:rPr>
              <a:t>A </a:t>
            </a:r>
            <a:r>
              <a:rPr lang="en-US" sz="1400" b="0" i="1" dirty="0">
                <a:solidFill>
                  <a:srgbClr val="000000"/>
                </a:solidFill>
                <a:effectLst/>
              </a:rPr>
              <a:t>script</a:t>
            </a:r>
            <a:r>
              <a:rPr lang="en-US" sz="1400" b="0" i="0" dirty="0">
                <a:solidFill>
                  <a:srgbClr val="000000"/>
                </a:solidFill>
                <a:effectLst/>
              </a:rPr>
              <a:t> is a structure that prescribes a set of circumstances which could be expected to follow on from one another.</a:t>
            </a:r>
            <a:endParaRPr lang="en-US" sz="1400" b="0" i="0" dirty="0">
              <a:solidFill>
                <a:srgbClr val="000000"/>
              </a:solidFill>
              <a:effectLst/>
            </a:endParaRPr>
          </a:p>
          <a:p>
            <a:pPr algn="l">
              <a:lnSpc>
                <a:spcPct val="110000"/>
              </a:lnSpc>
              <a:spcBef>
                <a:spcPts val="600"/>
              </a:spcBef>
            </a:pPr>
            <a:r>
              <a:rPr lang="en-US" sz="1400" b="0" i="0" dirty="0">
                <a:solidFill>
                  <a:srgbClr val="000000"/>
                </a:solidFill>
                <a:effectLst/>
              </a:rPr>
              <a:t>A thought sequence or a chain of situations which could be anticipated.</a:t>
            </a:r>
            <a:endParaRPr lang="en-US" sz="1400" b="0" i="0" dirty="0">
              <a:solidFill>
                <a:srgbClr val="000000"/>
              </a:solidFill>
              <a:effectLst/>
            </a:endParaRPr>
          </a:p>
          <a:p>
            <a:pPr algn="l">
              <a:lnSpc>
                <a:spcPct val="110000"/>
              </a:lnSpc>
              <a:spcBef>
                <a:spcPts val="600"/>
              </a:spcBef>
            </a:pPr>
            <a:r>
              <a:rPr lang="en-US" sz="1400" b="0" i="0" dirty="0">
                <a:solidFill>
                  <a:srgbClr val="000000"/>
                </a:solidFill>
                <a:effectLst/>
              </a:rPr>
              <a:t>a number of slots or frames but with more specialized roles.</a:t>
            </a:r>
            <a:endParaRPr lang="en-US" sz="1400" b="0" i="0" dirty="0">
              <a:solidFill>
                <a:srgbClr val="000000"/>
              </a:solidFill>
              <a:effectLst/>
            </a:endParaRPr>
          </a:p>
          <a:p>
            <a:pPr algn="l">
              <a:lnSpc>
                <a:spcPct val="110000"/>
              </a:lnSpc>
              <a:spcBef>
                <a:spcPts val="600"/>
              </a:spcBef>
            </a:pPr>
            <a:r>
              <a:rPr lang="en-US" sz="1400" b="0" i="0" dirty="0">
                <a:solidFill>
                  <a:srgbClr val="000000"/>
                </a:solidFill>
                <a:effectLst/>
              </a:rPr>
              <a:t>Scripts are beneficial because:</a:t>
            </a:r>
            <a:endParaRPr lang="en-US" sz="1400" b="0" i="0" dirty="0">
              <a:solidFill>
                <a:srgbClr val="000000"/>
              </a:solidFill>
              <a:effectLst/>
            </a:endParaRPr>
          </a:p>
          <a:p>
            <a:pPr lvl="1">
              <a:lnSpc>
                <a:spcPct val="110000"/>
              </a:lnSpc>
              <a:spcBef>
                <a:spcPts val="600"/>
              </a:spcBef>
            </a:pPr>
            <a:r>
              <a:rPr lang="en-US" sz="1400" b="0" i="0" dirty="0">
                <a:solidFill>
                  <a:srgbClr val="000000"/>
                </a:solidFill>
                <a:effectLst/>
              </a:rPr>
              <a:t>Events tend to occur in known runs or patterns.</a:t>
            </a:r>
            <a:endParaRPr lang="en-US" sz="1400" b="0" i="0" dirty="0">
              <a:solidFill>
                <a:srgbClr val="000000"/>
              </a:solidFill>
              <a:effectLst/>
            </a:endParaRPr>
          </a:p>
          <a:p>
            <a:pPr lvl="1">
              <a:lnSpc>
                <a:spcPct val="110000"/>
              </a:lnSpc>
              <a:spcBef>
                <a:spcPts val="600"/>
              </a:spcBef>
            </a:pPr>
            <a:r>
              <a:rPr lang="en-US" sz="1400" b="0" i="0" dirty="0">
                <a:solidFill>
                  <a:srgbClr val="000000"/>
                </a:solidFill>
                <a:effectLst/>
              </a:rPr>
              <a:t>Causal relationships between events exist.</a:t>
            </a:r>
            <a:endParaRPr lang="en-US" sz="1400" b="0" i="0" dirty="0">
              <a:solidFill>
                <a:srgbClr val="000000"/>
              </a:solidFill>
              <a:effectLst/>
            </a:endParaRPr>
          </a:p>
          <a:p>
            <a:pPr lvl="1">
              <a:lnSpc>
                <a:spcPct val="110000"/>
              </a:lnSpc>
              <a:spcBef>
                <a:spcPts val="600"/>
              </a:spcBef>
            </a:pPr>
            <a:r>
              <a:rPr lang="en-US" sz="1400" b="0" i="0" dirty="0">
                <a:solidFill>
                  <a:srgbClr val="000000"/>
                </a:solidFill>
                <a:effectLst/>
              </a:rPr>
              <a:t>Entry conditions exist which allow an event to take place</a:t>
            </a:r>
            <a:endParaRPr lang="en-US" sz="1400" b="0" i="0" dirty="0">
              <a:solidFill>
                <a:srgbClr val="000000"/>
              </a:solidFill>
              <a:effectLst/>
            </a:endParaRPr>
          </a:p>
          <a:p>
            <a:pPr lvl="1">
              <a:lnSpc>
                <a:spcPct val="110000"/>
              </a:lnSpc>
              <a:spcBef>
                <a:spcPts val="600"/>
              </a:spcBef>
            </a:pPr>
            <a:r>
              <a:rPr lang="en-US" sz="1400" b="0" i="0" dirty="0">
                <a:solidFill>
                  <a:srgbClr val="000000"/>
                </a:solidFill>
                <a:effectLst/>
              </a:rPr>
              <a:t>Prerequisites exist upon events taking place. </a:t>
            </a:r>
            <a:endParaRPr lang="en-US" sz="1400" b="0" i="0" dirty="0">
              <a:solidFill>
                <a:srgbClr val="000000"/>
              </a:solidFill>
              <a:effectLst/>
            </a:endParaRPr>
          </a:p>
          <a:p>
            <a:pPr>
              <a:lnSpc>
                <a:spcPct val="110000"/>
              </a:lnSpc>
              <a:spcBef>
                <a:spcPts val="600"/>
              </a:spcBef>
            </a:pPr>
            <a:r>
              <a:rPr lang="en-US" sz="1400" b="0" i="1" dirty="0">
                <a:solidFill>
                  <a:srgbClr val="000000"/>
                </a:solidFill>
                <a:effectLst/>
              </a:rPr>
              <a:t>E.g.</a:t>
            </a:r>
            <a:r>
              <a:rPr lang="en-US" sz="1400" b="0" i="0" dirty="0">
                <a:solidFill>
                  <a:srgbClr val="000000"/>
                </a:solidFill>
                <a:effectLst/>
              </a:rPr>
              <a:t> when a student progresses through a degree scheme or when a purchaser buys a house.</a:t>
            </a:r>
            <a:endParaRPr lang="en-US" sz="1400" b="0" i="0" dirty="0">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dirty="0">
                <a:ln>
                  <a:noFill/>
                </a:ln>
                <a:solidFill>
                  <a:schemeClr val="tx1"/>
                </a:solidFill>
                <a:effectLst/>
              </a:rPr>
              <a:t>Components:</a:t>
            </a:r>
            <a:endParaRPr kumimoji="0" lang="en-US" altLang="en-US" sz="1400" b="1" i="0" u="none" strike="noStrike" cap="none" normalizeH="0" baseline="0" dirty="0">
              <a:ln>
                <a:noFill/>
              </a:ln>
              <a:solidFill>
                <a:schemeClr val="tx1"/>
              </a:solidFill>
              <a:effectLst/>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rgbClr val="000000"/>
                </a:solidFill>
                <a:effectLst/>
                <a:cs typeface="Times New Roman" panose="02020603050405020304" pitchFamily="18" charset="0"/>
              </a:rPr>
              <a:t>Entry Conditions </a:t>
            </a:r>
            <a:r>
              <a:rPr kumimoji="0" lang="en-US" altLang="en-US" sz="1400" b="0" i="0" u="none" strike="noStrike" cap="none" normalizeH="0" baseline="0" dirty="0">
                <a:ln>
                  <a:noFill/>
                </a:ln>
                <a:solidFill>
                  <a:srgbClr val="000000"/>
                </a:solidFill>
                <a:effectLst/>
                <a:cs typeface="Times New Roman" panose="02020603050405020304" pitchFamily="18" charset="0"/>
              </a:rPr>
              <a:t>- these must be satisfied before events in the script can occur.</a:t>
            </a:r>
            <a:endParaRPr kumimoji="0" lang="en-US" altLang="en-US" sz="14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rgbClr val="000000"/>
                </a:solidFill>
                <a:effectLst/>
                <a:cs typeface="Times New Roman" panose="02020603050405020304" pitchFamily="18" charset="0"/>
              </a:rPr>
              <a:t>Results</a:t>
            </a:r>
            <a:r>
              <a:rPr kumimoji="0" lang="en-US" altLang="en-US" sz="1400" b="0" i="0" u="none" strike="noStrike" cap="none" normalizeH="0" baseline="0" dirty="0">
                <a:ln>
                  <a:noFill/>
                </a:ln>
                <a:solidFill>
                  <a:srgbClr val="000000"/>
                </a:solidFill>
                <a:effectLst/>
                <a:cs typeface="Times New Roman" panose="02020603050405020304" pitchFamily="18" charset="0"/>
              </a:rPr>
              <a:t>- Conditions that will be true after events in script occur.</a:t>
            </a:r>
            <a:endParaRPr kumimoji="0" lang="en-US" altLang="en-US" sz="14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rgbClr val="000000"/>
                </a:solidFill>
                <a:effectLst/>
                <a:cs typeface="Times New Roman" panose="02020603050405020304" pitchFamily="18" charset="0"/>
              </a:rPr>
              <a:t>Props</a:t>
            </a:r>
            <a:r>
              <a:rPr kumimoji="0" lang="en-US" altLang="en-US" sz="1400" b="0" i="0" u="none" strike="noStrike" cap="none" normalizeH="0" baseline="0" dirty="0">
                <a:ln>
                  <a:noFill/>
                </a:ln>
                <a:solidFill>
                  <a:srgbClr val="000000"/>
                </a:solidFill>
                <a:effectLst/>
                <a:cs typeface="Times New Roman" panose="02020603050405020304" pitchFamily="18" charset="0"/>
              </a:rPr>
              <a:t>- Slots representing objects involved in events.</a:t>
            </a:r>
            <a:endParaRPr kumimoji="0" lang="en-US" altLang="en-US" sz="14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rgbClr val="000000"/>
                </a:solidFill>
                <a:effectLst/>
                <a:cs typeface="Times New Roman" panose="02020603050405020304" pitchFamily="18" charset="0"/>
              </a:rPr>
              <a:t>Roles</a:t>
            </a:r>
            <a:r>
              <a:rPr kumimoji="0" lang="en-US" altLang="en-US" sz="1400" b="0" i="0" u="none" strike="noStrike" cap="none" normalizeH="0" baseline="0" dirty="0">
                <a:ln>
                  <a:noFill/>
                </a:ln>
                <a:solidFill>
                  <a:srgbClr val="000000"/>
                </a:solidFill>
                <a:effectLst/>
                <a:cs typeface="Times New Roman" panose="02020603050405020304" pitchFamily="18" charset="0"/>
              </a:rPr>
              <a:t>- Persons involved in the events.</a:t>
            </a:r>
            <a:endParaRPr kumimoji="0" lang="en-US" altLang="en-US" sz="14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rgbClr val="000000"/>
                </a:solidFill>
                <a:effectLst/>
                <a:cs typeface="Times New Roman" panose="02020603050405020304" pitchFamily="18" charset="0"/>
              </a:rPr>
              <a:t>Track</a:t>
            </a:r>
            <a:r>
              <a:rPr kumimoji="0" lang="en-US" altLang="en-US" sz="1400" b="0" i="0" u="none" strike="noStrike" cap="none" normalizeH="0" baseline="0" dirty="0">
                <a:ln>
                  <a:noFill/>
                </a:ln>
                <a:solidFill>
                  <a:srgbClr val="000000"/>
                </a:solidFill>
                <a:effectLst/>
                <a:cs typeface="Times New Roman" panose="02020603050405020304" pitchFamily="18" charset="0"/>
              </a:rPr>
              <a:t>- Variations on the script. Different tracks may share components of the same script.</a:t>
            </a:r>
            <a:endParaRPr kumimoji="0" lang="en-US" altLang="en-US" sz="1400" b="0" i="0" u="none" strike="noStrike" cap="none" normalizeH="0" baseline="0" dirty="0">
              <a:ln>
                <a:noFill/>
              </a:ln>
              <a:solidFill>
                <a:srgbClr val="000000"/>
              </a:solidFill>
              <a:effectLst/>
              <a:cs typeface="Times New Roman" panose="02020603050405020304" pitchFamily="18" charset="0"/>
            </a:endParaRPr>
          </a:p>
          <a:p>
            <a:pPr eaLnBrk="0" fontAlgn="base" hangingPunct="0">
              <a:lnSpc>
                <a:spcPct val="100000"/>
              </a:lnSpc>
              <a:spcBef>
                <a:spcPct val="0"/>
              </a:spcBef>
              <a:spcAft>
                <a:spcPct val="0"/>
              </a:spcAft>
            </a:pPr>
            <a:r>
              <a:rPr kumimoji="0" lang="en-US" altLang="en-US" sz="1400" b="1" i="0" u="none" strike="noStrike" cap="none" normalizeH="0" baseline="0" dirty="0">
                <a:ln>
                  <a:noFill/>
                </a:ln>
                <a:solidFill>
                  <a:srgbClr val="000000"/>
                </a:solidFill>
                <a:effectLst/>
                <a:cs typeface="Times New Roman" panose="02020603050405020304" pitchFamily="18" charset="0"/>
              </a:rPr>
              <a:t>Scenes</a:t>
            </a:r>
            <a:r>
              <a:rPr kumimoji="0" lang="en-US" altLang="en-US" sz="1400" b="0" i="0" u="none" strike="noStrike" cap="none" normalizeH="0" baseline="0" dirty="0">
                <a:ln>
                  <a:noFill/>
                </a:ln>
                <a:solidFill>
                  <a:srgbClr val="000000"/>
                </a:solidFill>
                <a:effectLst/>
                <a:cs typeface="Times New Roman" panose="02020603050405020304" pitchFamily="18" charset="0"/>
              </a:rPr>
              <a:t>- The sequence of </a:t>
            </a:r>
            <a:r>
              <a:rPr kumimoji="0" lang="en-US" altLang="en-US" sz="1400" b="0" i="1" u="none" strike="noStrike" cap="none" normalizeH="0" baseline="0" dirty="0">
                <a:ln>
                  <a:noFill/>
                </a:ln>
                <a:solidFill>
                  <a:srgbClr val="000000"/>
                </a:solidFill>
                <a:effectLst/>
                <a:cs typeface="Times New Roman" panose="02020603050405020304" pitchFamily="18" charset="0"/>
              </a:rPr>
              <a:t>events</a:t>
            </a:r>
            <a:r>
              <a:rPr kumimoji="0" lang="en-US" altLang="en-US" sz="1400" b="0" i="0" u="none" strike="noStrike" cap="none" normalizeH="0" baseline="0" dirty="0">
                <a:ln>
                  <a:noFill/>
                </a:ln>
                <a:solidFill>
                  <a:srgbClr val="000000"/>
                </a:solidFill>
                <a:effectLst/>
                <a:cs typeface="Times New Roman" panose="02020603050405020304" pitchFamily="18" charset="0"/>
              </a:rPr>
              <a:t> that occur. </a:t>
            </a:r>
            <a:r>
              <a:rPr kumimoji="0" lang="en-US" altLang="en-US" sz="1400" b="0" i="1" u="none" strike="noStrike" cap="none" normalizeH="0" baseline="0" dirty="0">
                <a:ln>
                  <a:noFill/>
                </a:ln>
                <a:solidFill>
                  <a:srgbClr val="000000"/>
                </a:solidFill>
                <a:effectLst/>
                <a:cs typeface="Times New Roman" panose="02020603050405020304" pitchFamily="18" charset="0"/>
              </a:rPr>
              <a:t>Events</a:t>
            </a:r>
            <a:r>
              <a:rPr kumimoji="0" lang="en-US" altLang="en-US" sz="1400" b="0" i="0" u="none" strike="noStrike" cap="none" normalizeH="0" baseline="0" dirty="0">
                <a:ln>
                  <a:noFill/>
                </a:ln>
                <a:solidFill>
                  <a:srgbClr val="000000"/>
                </a:solidFill>
                <a:effectLst/>
                <a:cs typeface="Times New Roman" panose="02020603050405020304" pitchFamily="18" charset="0"/>
              </a:rPr>
              <a:t> are represented in </a:t>
            </a:r>
            <a:r>
              <a:rPr kumimoji="0" lang="en-US" altLang="en-US" sz="1400" b="0" i="1" u="none" strike="noStrike" cap="none" normalizeH="0" baseline="0" dirty="0">
                <a:ln>
                  <a:noFill/>
                </a:ln>
                <a:solidFill>
                  <a:srgbClr val="000000"/>
                </a:solidFill>
                <a:effectLst/>
                <a:cs typeface="Times New Roman" panose="02020603050405020304" pitchFamily="18" charset="0"/>
              </a:rPr>
              <a:t>conceptual dependency</a:t>
            </a:r>
            <a:r>
              <a:rPr kumimoji="0" lang="en-US" altLang="en-US" sz="1400" b="0" i="0" u="none" strike="noStrike" cap="none" normalizeH="0" baseline="0" dirty="0">
                <a:ln>
                  <a:noFill/>
                </a:ln>
                <a:solidFill>
                  <a:srgbClr val="000000"/>
                </a:solidFill>
                <a:effectLst/>
                <a:cs typeface="Times New Roman" panose="02020603050405020304" pitchFamily="18" charset="0"/>
              </a:rPr>
              <a:t> form.</a:t>
            </a:r>
            <a:endParaRPr kumimoji="0" lang="en-US" altLang="en-US" sz="1400" b="0" i="0" u="none" strike="noStrike" cap="none" normalizeH="0" baseline="0" dirty="0">
              <a:ln>
                <a:noFill/>
              </a:ln>
              <a:solidFill>
                <a:srgbClr val="000000"/>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b="0" i="0" u="none" strike="noStrike" cap="none" normalizeH="0" baseline="0" dirty="0">
              <a:ln>
                <a:noFill/>
              </a:ln>
              <a:solidFill>
                <a:schemeClr val="tx1"/>
              </a:solidFill>
              <a:effectLst/>
            </a:endParaRPr>
          </a:p>
          <a:p>
            <a:pPr>
              <a:lnSpc>
                <a:spcPct val="110000"/>
              </a:lnSpc>
              <a:spcBef>
                <a:spcPts val="600"/>
              </a:spcBef>
            </a:pPr>
            <a:endParaRPr lang="en-IN" sz="1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000000"/>
                </a:solidFill>
                <a:effectLst/>
                <a:latin typeface="Times New Roman" panose="02020603050405020304" pitchFamily="18" charset="0"/>
              </a:rPr>
              <a:t>Robbing a bank</a:t>
            </a:r>
            <a:endParaRPr lang="en-IN" dirty="0"/>
          </a:p>
        </p:txBody>
      </p:sp>
      <p:graphicFrame>
        <p:nvGraphicFramePr>
          <p:cNvPr id="4" name="Content Placeholder 3"/>
          <p:cNvGraphicFramePr>
            <a:graphicFrameLocks noGrp="1"/>
          </p:cNvGraphicFramePr>
          <p:nvPr>
            <p:ph sz="quarter" idx="10"/>
          </p:nvPr>
        </p:nvGraphicFramePr>
        <p:xfrm>
          <a:off x="900954" y="1471426"/>
          <a:ext cx="5195046" cy="391636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Picture 2"/>
          <p:cNvPicPr>
            <a:picLocks noChangeAspect="1"/>
          </p:cNvPicPr>
          <p:nvPr/>
        </p:nvPicPr>
        <p:blipFill>
          <a:blip r:embed="rId6"/>
          <a:stretch>
            <a:fillRect/>
          </a:stretch>
        </p:blipFill>
        <p:spPr>
          <a:xfrm>
            <a:off x="7849280" y="0"/>
            <a:ext cx="4200525" cy="64008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rgbClr val="1271A5"/>
                </a:solidFill>
                <a:latin typeface="Open Sans" panose="020B0606030504020204" pitchFamily="34" charset="0"/>
              </a:rPr>
              <a:t>Conceptual Graphs</a:t>
            </a:r>
            <a:r>
              <a:rPr lang="en-US" b="0" dirty="0">
                <a:solidFill>
                  <a:srgbClr val="2B2A2A"/>
                </a:solidFill>
                <a:latin typeface="Open Sans" panose="020B0606030504020204" pitchFamily="34" charset="0"/>
              </a:rPr>
              <a:t> </a:t>
            </a:r>
            <a:endParaRPr lang="en-IN" dirty="0"/>
          </a:p>
        </p:txBody>
      </p:sp>
      <p:sp>
        <p:nvSpPr>
          <p:cNvPr id="3" name="Content Placeholder 2"/>
          <p:cNvSpPr>
            <a:spLocks noGrp="1"/>
          </p:cNvSpPr>
          <p:nvPr>
            <p:ph sz="quarter" idx="10"/>
          </p:nvPr>
        </p:nvSpPr>
        <p:spPr/>
        <p:txBody>
          <a:bodyPr/>
          <a:lstStyle/>
          <a:p>
            <a:r>
              <a:rPr lang="en-US" dirty="0">
                <a:solidFill>
                  <a:srgbClr val="2B2A2A"/>
                </a:solidFill>
                <a:latin typeface="+mj-lt"/>
              </a:rPr>
              <a:t>N</a:t>
            </a:r>
            <a:r>
              <a:rPr lang="en-US" b="0" i="0" dirty="0">
                <a:solidFill>
                  <a:srgbClr val="2B2A2A"/>
                </a:solidFill>
                <a:effectLst/>
                <a:latin typeface="+mj-lt"/>
              </a:rPr>
              <a:t>etwork knowledge representation schema </a:t>
            </a:r>
            <a:endParaRPr lang="en-US" b="0" i="0" dirty="0">
              <a:solidFill>
                <a:srgbClr val="2B2A2A"/>
              </a:solidFill>
              <a:effectLst/>
              <a:latin typeface="+mj-lt"/>
            </a:endParaRPr>
          </a:p>
          <a:p>
            <a:r>
              <a:rPr lang="en-US" b="0" i="0" dirty="0">
                <a:solidFill>
                  <a:srgbClr val="2B2A2A"/>
                </a:solidFill>
                <a:effectLst/>
                <a:latin typeface="+mj-lt"/>
              </a:rPr>
              <a:t>rooted in the association theory of meaning </a:t>
            </a:r>
            <a:endParaRPr lang="en-US" b="0" i="0" dirty="0">
              <a:solidFill>
                <a:srgbClr val="2B2A2A"/>
              </a:solidFill>
              <a:effectLst/>
              <a:latin typeface="+mj-lt"/>
            </a:endParaRPr>
          </a:p>
          <a:p>
            <a:r>
              <a:rPr lang="en-US" b="0" i="0" dirty="0">
                <a:solidFill>
                  <a:srgbClr val="2B2A2A"/>
                </a:solidFill>
                <a:effectLst/>
                <a:latin typeface="+mj-lt"/>
              </a:rPr>
              <a:t>very much used in the problem of natural language processing </a:t>
            </a:r>
            <a:endParaRPr lang="en-US" b="0" i="0" dirty="0">
              <a:solidFill>
                <a:srgbClr val="2B2A2A"/>
              </a:solidFill>
              <a:effectLst/>
              <a:latin typeface="+mj-lt"/>
            </a:endParaRPr>
          </a:p>
          <a:p>
            <a:r>
              <a:rPr lang="en-US" b="0" i="0" dirty="0">
                <a:solidFill>
                  <a:srgbClr val="2B2A2A"/>
                </a:solidFill>
                <a:effectLst/>
                <a:latin typeface="+mj-lt"/>
              </a:rPr>
              <a:t>A conceptual Graph is a complete bipartite-oriented graph, where each node is either a concept or a relation between two concepts, there is one or two edges each going to concepts, and each concept may represent another conceptual graph</a:t>
            </a:r>
            <a:endParaRPr lang="en-US" b="0" i="0" dirty="0">
              <a:solidFill>
                <a:srgbClr val="2B2A2A"/>
              </a:solidFill>
              <a:effectLst/>
              <a:latin typeface="+mj-lt"/>
            </a:endParaRPr>
          </a:p>
          <a:p>
            <a:endParaRPr lang="en-IN" dirty="0"/>
          </a:p>
        </p:txBody>
      </p:sp>
      <p:pic>
        <p:nvPicPr>
          <p:cNvPr id="5" name="Picture 4"/>
          <p:cNvPicPr>
            <a:picLocks noChangeAspect="1"/>
          </p:cNvPicPr>
          <p:nvPr/>
        </p:nvPicPr>
        <p:blipFill>
          <a:blip r:embed="rId1"/>
          <a:stretch>
            <a:fillRect/>
          </a:stretch>
        </p:blipFill>
        <p:spPr>
          <a:xfrm>
            <a:off x="3119437" y="4278966"/>
            <a:ext cx="5953125" cy="97155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rgbClr val="1271A5"/>
                </a:solidFill>
                <a:latin typeface="Open Sans" panose="020B0606030504020204" pitchFamily="34" charset="0"/>
              </a:rPr>
              <a:t>Conceptual Graphs</a:t>
            </a:r>
            <a:r>
              <a:rPr lang="en-US" b="0" dirty="0">
                <a:solidFill>
                  <a:srgbClr val="2B2A2A"/>
                </a:solidFill>
                <a:latin typeface="Open Sans" panose="020B0606030504020204" pitchFamily="34" charset="0"/>
              </a:rPr>
              <a:t> </a:t>
            </a:r>
            <a:endParaRPr lang="en-IN" dirty="0"/>
          </a:p>
        </p:txBody>
      </p:sp>
      <p:pic>
        <p:nvPicPr>
          <p:cNvPr id="5" name="Content Placeholder 4"/>
          <p:cNvPicPr>
            <a:picLocks noGrp="1" noChangeAspect="1"/>
          </p:cNvPicPr>
          <p:nvPr>
            <p:ph sz="quarter" idx="10"/>
          </p:nvPr>
        </p:nvPicPr>
        <p:blipFill>
          <a:blip r:embed="rId1"/>
          <a:stretch>
            <a:fillRect/>
          </a:stretch>
        </p:blipFill>
        <p:spPr>
          <a:xfrm>
            <a:off x="1450482" y="1265238"/>
            <a:ext cx="9300561" cy="4911725"/>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rgbClr val="1271A5"/>
                </a:solidFill>
                <a:latin typeface="Open Sans" panose="020B0606030504020204" pitchFamily="34" charset="0"/>
              </a:rPr>
              <a:t>Conceptual Graphs</a:t>
            </a:r>
            <a:r>
              <a:rPr lang="en-US" b="0" dirty="0">
                <a:solidFill>
                  <a:srgbClr val="2B2A2A"/>
                </a:solidFill>
                <a:latin typeface="Open Sans" panose="020B0606030504020204" pitchFamily="34" charset="0"/>
              </a:rPr>
              <a:t> </a:t>
            </a:r>
            <a:endParaRPr lang="en-IN" dirty="0"/>
          </a:p>
        </p:txBody>
      </p:sp>
      <p:sp>
        <p:nvSpPr>
          <p:cNvPr id="3" name="Content Placeholder 2"/>
          <p:cNvSpPr>
            <a:spLocks noGrp="1"/>
          </p:cNvSpPr>
          <p:nvPr>
            <p:ph sz="quarter" idx="10"/>
          </p:nvPr>
        </p:nvSpPr>
        <p:spPr/>
        <p:txBody>
          <a:bodyPr/>
          <a:lstStyle/>
          <a:p>
            <a:endParaRPr lang="en-IN"/>
          </a:p>
        </p:txBody>
      </p:sp>
      <p:pic>
        <p:nvPicPr>
          <p:cNvPr id="5" name="Picture 4"/>
          <p:cNvPicPr>
            <a:picLocks noChangeAspect="1"/>
          </p:cNvPicPr>
          <p:nvPr/>
        </p:nvPicPr>
        <p:blipFill>
          <a:blip r:embed="rId1"/>
          <a:stretch>
            <a:fillRect/>
          </a:stretch>
        </p:blipFill>
        <p:spPr>
          <a:xfrm>
            <a:off x="870546" y="1342877"/>
            <a:ext cx="10491998" cy="49117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0"/>
          </p:nvPr>
        </p:nvPicPr>
        <p:blipFill>
          <a:blip r:embed="rId1"/>
          <a:stretch>
            <a:fillRect/>
          </a:stretch>
        </p:blipFill>
        <p:spPr>
          <a:xfrm>
            <a:off x="3100930" y="5692902"/>
            <a:ext cx="4333733" cy="538081"/>
          </a:xfrm>
          <a:prstGeom prst="rect">
            <a:avLst/>
          </a:prstGeom>
        </p:spPr>
      </p:pic>
      <p:pic>
        <p:nvPicPr>
          <p:cNvPr id="5" name="Picture 4"/>
          <p:cNvPicPr>
            <a:picLocks noChangeAspect="1"/>
          </p:cNvPicPr>
          <p:nvPr/>
        </p:nvPicPr>
        <p:blipFill>
          <a:blip r:embed="rId2"/>
          <a:stretch>
            <a:fillRect/>
          </a:stretch>
        </p:blipFill>
        <p:spPr>
          <a:xfrm>
            <a:off x="838200" y="681037"/>
            <a:ext cx="8587859" cy="516861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Conceptual Graphs and Logic</a:t>
            </a:r>
            <a:endParaRPr lang="en-IN" dirty="0"/>
          </a:p>
        </p:txBody>
      </p:sp>
      <p:pic>
        <p:nvPicPr>
          <p:cNvPr id="6" name="Content Placeholder 5"/>
          <p:cNvPicPr>
            <a:picLocks noGrp="1" noChangeAspect="1"/>
          </p:cNvPicPr>
          <p:nvPr>
            <p:ph sz="quarter" idx="10"/>
          </p:nvPr>
        </p:nvPicPr>
        <p:blipFill>
          <a:blip r:embed="rId1"/>
          <a:stretch>
            <a:fillRect/>
          </a:stretch>
        </p:blipFill>
        <p:spPr>
          <a:xfrm>
            <a:off x="1588361" y="1541373"/>
            <a:ext cx="6440054" cy="862193"/>
          </a:xfrm>
          <a:prstGeom prst="rect">
            <a:avLst/>
          </a:prstGeom>
        </p:spPr>
      </p:pic>
      <p:pic>
        <p:nvPicPr>
          <p:cNvPr id="4" name="Picture 3"/>
          <p:cNvPicPr>
            <a:picLocks noChangeAspect="1"/>
          </p:cNvPicPr>
          <p:nvPr/>
        </p:nvPicPr>
        <p:blipFill>
          <a:blip r:embed="rId2"/>
          <a:stretch>
            <a:fillRect/>
          </a:stretch>
        </p:blipFill>
        <p:spPr>
          <a:xfrm>
            <a:off x="3577862" y="2887429"/>
            <a:ext cx="5010150" cy="2009775"/>
          </a:xfrm>
          <a:prstGeom prst="rect">
            <a:avLst/>
          </a:prstGeom>
        </p:spPr>
      </p:pic>
      <p:sp>
        <p:nvSpPr>
          <p:cNvPr id="7" name="Rectangle 6"/>
          <p:cNvSpPr/>
          <p:nvPr/>
        </p:nvSpPr>
        <p:spPr>
          <a:xfrm>
            <a:off x="4808388" y="5016480"/>
            <a:ext cx="3060453" cy="369332"/>
          </a:xfrm>
          <a:prstGeom prst="rect">
            <a:avLst/>
          </a:prstGeom>
        </p:spPr>
        <p:txBody>
          <a:bodyPr wrap="none">
            <a:spAutoFit/>
          </a:bodyPr>
          <a:lstStyle/>
          <a:p>
            <a:r>
              <a:rPr lang="en-US" dirty="0"/>
              <a:t>There are no pink dogs.</a:t>
            </a:r>
            <a:endParaRPr lang="en-I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Conceptual Graph: Generalization and Specialization</a:t>
            </a:r>
            <a:endParaRPr lang="en-IN" dirty="0"/>
          </a:p>
        </p:txBody>
      </p:sp>
      <p:pic>
        <p:nvPicPr>
          <p:cNvPr id="5" name="Content Placeholder 4"/>
          <p:cNvPicPr>
            <a:picLocks noGrp="1" noChangeAspect="1"/>
          </p:cNvPicPr>
          <p:nvPr>
            <p:ph sz="quarter" idx="10"/>
          </p:nvPr>
        </p:nvPicPr>
        <p:blipFill>
          <a:blip r:embed="rId1"/>
          <a:stretch>
            <a:fillRect/>
          </a:stretch>
        </p:blipFill>
        <p:spPr>
          <a:xfrm>
            <a:off x="838200" y="1420646"/>
            <a:ext cx="10525125" cy="4600908"/>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quarter" idx="10"/>
          </p:nvPr>
        </p:nvPicPr>
        <p:blipFill>
          <a:blip r:embed="rId1"/>
          <a:stretch>
            <a:fillRect/>
          </a:stretch>
        </p:blipFill>
        <p:spPr>
          <a:xfrm>
            <a:off x="838200" y="681037"/>
            <a:ext cx="8384801" cy="4777243"/>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0"/>
          </p:nvPr>
        </p:nvSpPr>
        <p:spPr/>
        <p:txBody>
          <a:bodyPr/>
          <a:lstStyle/>
          <a:p>
            <a:endParaRPr lang="en-IN"/>
          </a:p>
        </p:txBody>
      </p:sp>
      <p:pic>
        <p:nvPicPr>
          <p:cNvPr id="5" name="Picture 4"/>
          <p:cNvPicPr>
            <a:picLocks noChangeAspect="1"/>
          </p:cNvPicPr>
          <p:nvPr/>
        </p:nvPicPr>
        <p:blipFill>
          <a:blip r:embed="rId1"/>
          <a:stretch>
            <a:fillRect/>
          </a:stretch>
        </p:blipFill>
        <p:spPr>
          <a:xfrm>
            <a:off x="838200" y="818869"/>
            <a:ext cx="8328311" cy="46854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i="0" dirty="0">
                <a:solidFill>
                  <a:srgbClr val="610B38"/>
                </a:solidFill>
                <a:effectLst/>
                <a:latin typeface="erdana"/>
              </a:rPr>
              <a:t>What to Represent?</a:t>
            </a:r>
            <a:endParaRPr lang="en-IN" dirty="0"/>
          </a:p>
        </p:txBody>
      </p:sp>
      <p:sp>
        <p:nvSpPr>
          <p:cNvPr id="3" name="Content Placeholder 2"/>
          <p:cNvSpPr>
            <a:spLocks noGrp="1"/>
          </p:cNvSpPr>
          <p:nvPr>
            <p:ph sz="quarter" idx="10"/>
          </p:nvPr>
        </p:nvSpPr>
        <p:spPr/>
        <p:txBody>
          <a:bodyPr>
            <a:normAutofit/>
          </a:bodyPr>
          <a:lstStyle/>
          <a:p>
            <a:pPr algn="just">
              <a:buFont typeface="Arial" panose="020B0604020202020204" pitchFamily="34" charset="0"/>
              <a:buChar char="•"/>
            </a:pPr>
            <a:r>
              <a:rPr lang="en-US" b="1" i="0" dirty="0">
                <a:solidFill>
                  <a:srgbClr val="000000"/>
                </a:solidFill>
                <a:effectLst/>
                <a:latin typeface="inter-bold"/>
              </a:rPr>
              <a:t>Object:</a:t>
            </a:r>
            <a:r>
              <a:rPr lang="en-US" b="0" i="0" dirty="0">
                <a:solidFill>
                  <a:srgbClr val="000000"/>
                </a:solidFill>
                <a:effectLst/>
                <a:latin typeface="inter-regular"/>
              </a:rPr>
              <a:t> All the facts about objects in our world domain. E.g., Guitars contain strings; trumpets are brass instruments.</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Events:</a:t>
            </a:r>
            <a:r>
              <a:rPr lang="en-US" b="0" i="0" dirty="0">
                <a:solidFill>
                  <a:srgbClr val="000000"/>
                </a:solidFill>
                <a:effectLst/>
                <a:latin typeface="inter-regular"/>
              </a:rPr>
              <a:t> Events are the actions that occur in our world.</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Performance:</a:t>
            </a:r>
            <a:r>
              <a:rPr lang="en-US" b="0" i="0" dirty="0">
                <a:solidFill>
                  <a:srgbClr val="000000"/>
                </a:solidFill>
                <a:effectLst/>
                <a:latin typeface="inter-regular"/>
              </a:rPr>
              <a:t> It describes behavior that involves knowledge about how to do things.</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Meta-knowledge:</a:t>
            </a:r>
            <a:r>
              <a:rPr lang="en-US" b="0" i="0" dirty="0">
                <a:solidFill>
                  <a:srgbClr val="000000"/>
                </a:solidFill>
                <a:effectLst/>
                <a:latin typeface="inter-regular"/>
              </a:rPr>
              <a:t> It is knowledge about what we know.</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Facts:</a:t>
            </a:r>
            <a:r>
              <a:rPr lang="en-US" b="0" i="0" dirty="0">
                <a:solidFill>
                  <a:srgbClr val="000000"/>
                </a:solidFill>
                <a:effectLst/>
                <a:latin typeface="inter-regular"/>
              </a:rPr>
              <a:t> Facts are the truths about the real world and what we represent.</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Knowledge-Base:</a:t>
            </a:r>
            <a:r>
              <a:rPr lang="en-US" b="0" i="0" dirty="0">
                <a:solidFill>
                  <a:srgbClr val="000000"/>
                </a:solidFill>
                <a:effectLst/>
                <a:latin typeface="inter-regular"/>
              </a:rPr>
              <a:t> The central component of the knowledge-based agents is the knowledge base. It is represented as KB. The Knowledgebase is a group of Sentences (technical terms and not identical to the English language).</a:t>
            </a:r>
            <a:endParaRPr lang="en-US" b="0" i="0" dirty="0">
              <a:solidFill>
                <a:srgbClr val="000000"/>
              </a:solidFill>
              <a:effectLst/>
              <a:latin typeface="inter-regular"/>
            </a:endParaRPr>
          </a:p>
          <a:p>
            <a:pPr algn="just"/>
            <a:r>
              <a:rPr lang="en-US" b="0" i="0" dirty="0">
                <a:solidFill>
                  <a:srgbClr val="333333"/>
                </a:solidFill>
                <a:effectLst/>
                <a:latin typeface="inter-regular"/>
              </a:rPr>
              <a:t> </a:t>
            </a:r>
            <a:r>
              <a:rPr lang="en-US" b="1" i="0" dirty="0">
                <a:solidFill>
                  <a:srgbClr val="333333"/>
                </a:solidFill>
                <a:effectLst/>
                <a:latin typeface="inter-regular"/>
              </a:rPr>
              <a:t>Knowledge</a:t>
            </a:r>
            <a:r>
              <a:rPr lang="en-US" b="0" i="0" dirty="0">
                <a:solidFill>
                  <a:srgbClr val="333333"/>
                </a:solidFill>
                <a:effectLst/>
                <a:latin typeface="inter-regular"/>
              </a:rPr>
              <a:t> is awareness or familiarity gained by experiences of facts, data, and situations. </a:t>
            </a:r>
            <a:endParaRPr lang="en-US" b="0" i="0" dirty="0">
              <a:solidFill>
                <a:srgbClr val="333333"/>
              </a:solidFill>
              <a:effectLst/>
              <a:latin typeface="inter-regular"/>
            </a:endParaRP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0"/>
          </p:nvPr>
        </p:nvSpPr>
        <p:spPr/>
        <p:txBody>
          <a:bodyPr/>
          <a:lstStyle/>
          <a:p>
            <a:endParaRPr lang="en-IN" dirty="0"/>
          </a:p>
        </p:txBody>
      </p:sp>
      <p:pic>
        <p:nvPicPr>
          <p:cNvPr id="5" name="Picture 4"/>
          <p:cNvPicPr>
            <a:picLocks noChangeAspect="1"/>
          </p:cNvPicPr>
          <p:nvPr/>
        </p:nvPicPr>
        <p:blipFill>
          <a:blip r:embed="rId1"/>
          <a:stretch>
            <a:fillRect/>
          </a:stretch>
        </p:blipFill>
        <p:spPr>
          <a:xfrm>
            <a:off x="829456" y="772178"/>
            <a:ext cx="9113037" cy="531364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Issues in knowledge representation</a:t>
            </a:r>
            <a:br>
              <a:rPr lang="en-IN" b="0" dirty="0"/>
            </a:br>
            <a:endParaRPr lang="en-IN" dirty="0"/>
          </a:p>
        </p:txBody>
      </p:sp>
      <p:pic>
        <p:nvPicPr>
          <p:cNvPr id="4" name="Content Placeholder 3"/>
          <p:cNvPicPr>
            <a:picLocks noGrp="1" noChangeAspect="1"/>
          </p:cNvPicPr>
          <p:nvPr>
            <p:ph sz="quarter" idx="10"/>
          </p:nvPr>
        </p:nvPicPr>
        <p:blipFill>
          <a:blip r:embed="rId1"/>
          <a:stretch>
            <a:fillRect/>
          </a:stretch>
        </p:blipFill>
        <p:spPr>
          <a:xfrm>
            <a:off x="7172490" y="1587773"/>
            <a:ext cx="4627353" cy="3885564"/>
          </a:xfrm>
          <a:prstGeom prst="rect">
            <a:avLst/>
          </a:prstGeom>
        </p:spPr>
      </p:pic>
      <p:sp>
        <p:nvSpPr>
          <p:cNvPr id="5" name="Rectangle 4"/>
          <p:cNvSpPr/>
          <p:nvPr/>
        </p:nvSpPr>
        <p:spPr>
          <a:xfrm>
            <a:off x="838200" y="1587773"/>
            <a:ext cx="6096000" cy="3139321"/>
          </a:xfrm>
          <a:prstGeom prst="rect">
            <a:avLst/>
          </a:prstGeom>
        </p:spPr>
        <p:txBody>
          <a:bodyPr>
            <a:spAutoFit/>
          </a:bodyPr>
          <a:lstStyle/>
          <a:p>
            <a:r>
              <a:rPr lang="en-US" b="1" dirty="0">
                <a:solidFill>
                  <a:srgbClr val="000000"/>
                </a:solidFill>
                <a:latin typeface="Verdana" panose="020B0604030504040204" pitchFamily="34" charset="0"/>
              </a:rPr>
              <a:t>1. Important attributes</a:t>
            </a:r>
            <a:br>
              <a:rPr lang="en-US" dirty="0"/>
            </a:br>
            <a:r>
              <a:rPr lang="en-US" dirty="0">
                <a:solidFill>
                  <a:srgbClr val="000000"/>
                </a:solidFill>
                <a:latin typeface="Verdana" panose="020B0604030504040204" pitchFamily="34" charset="0"/>
              </a:rPr>
              <a:t>There are two attributes shown in the diagram,</a:t>
            </a:r>
            <a:r>
              <a:rPr lang="en-US" b="1" dirty="0">
                <a:solidFill>
                  <a:srgbClr val="000000"/>
                </a:solidFill>
                <a:latin typeface="Verdana" panose="020B0604030504040204" pitchFamily="34" charset="0"/>
              </a:rPr>
              <a:t> instance</a:t>
            </a:r>
            <a:r>
              <a:rPr lang="en-US" dirty="0">
                <a:solidFill>
                  <a:srgbClr val="000000"/>
                </a:solidFill>
                <a:latin typeface="Verdana" panose="020B0604030504040204" pitchFamily="34" charset="0"/>
              </a:rPr>
              <a:t> and</a:t>
            </a:r>
            <a:r>
              <a:rPr lang="en-US" b="1" dirty="0">
                <a:solidFill>
                  <a:srgbClr val="000000"/>
                </a:solidFill>
                <a:latin typeface="Verdana" panose="020B0604030504040204" pitchFamily="34" charset="0"/>
              </a:rPr>
              <a:t> </a:t>
            </a:r>
            <a:r>
              <a:rPr lang="en-US" b="1" dirty="0" err="1">
                <a:solidFill>
                  <a:srgbClr val="000000"/>
                </a:solidFill>
                <a:latin typeface="Verdana" panose="020B0604030504040204" pitchFamily="34" charset="0"/>
              </a:rPr>
              <a:t>isa.</a:t>
            </a:r>
            <a:r>
              <a:rPr lang="en-US" dirty="0">
                <a:solidFill>
                  <a:srgbClr val="000000"/>
                </a:solidFill>
                <a:latin typeface="Verdana" panose="020B0604030504040204" pitchFamily="34" charset="0"/>
              </a:rPr>
              <a:t> Since these attributes support property of inheritance, they are of prime importance.</a:t>
            </a:r>
            <a:br>
              <a:rPr lang="en-US" dirty="0"/>
            </a:br>
            <a:br>
              <a:rPr lang="en-US" dirty="0"/>
            </a:br>
            <a:r>
              <a:rPr lang="en-US" b="1" dirty="0">
                <a:solidFill>
                  <a:srgbClr val="000000"/>
                </a:solidFill>
                <a:latin typeface="Verdana" panose="020B0604030504040204" pitchFamily="34" charset="0"/>
              </a:rPr>
              <a:t>2. Relationships among attributes</a:t>
            </a:r>
            <a:br>
              <a:rPr lang="en-US" dirty="0"/>
            </a:br>
            <a:r>
              <a:rPr lang="en-US" dirty="0">
                <a:solidFill>
                  <a:srgbClr val="000000"/>
                </a:solidFill>
                <a:latin typeface="Verdana" panose="020B0604030504040204" pitchFamily="34" charset="0"/>
              </a:rPr>
              <a:t>Basically, the attributes used to describe objects are nothing but entities. However, the attributes of an object do not depend on the encoded specific knowledge.</a:t>
            </a:r>
            <a:endParaRPr lang="en-I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Issues in knowledge representation</a:t>
            </a:r>
            <a:br>
              <a:rPr lang="en-IN" b="0" dirty="0"/>
            </a:br>
            <a:endParaRPr lang="en-IN" dirty="0"/>
          </a:p>
        </p:txBody>
      </p:sp>
      <p:sp>
        <p:nvSpPr>
          <p:cNvPr id="3" name="Rectangle 2"/>
          <p:cNvSpPr/>
          <p:nvPr/>
        </p:nvSpPr>
        <p:spPr>
          <a:xfrm>
            <a:off x="600893" y="1587773"/>
            <a:ext cx="10907484" cy="4185761"/>
          </a:xfrm>
          <a:prstGeom prst="rect">
            <a:avLst/>
          </a:prstGeom>
        </p:spPr>
        <p:txBody>
          <a:bodyPr wrap="square">
            <a:spAutoFit/>
          </a:bodyPr>
          <a:lstStyle/>
          <a:p>
            <a:r>
              <a:rPr lang="en-US" sz="1400" b="1" dirty="0">
                <a:solidFill>
                  <a:srgbClr val="000000"/>
                </a:solidFill>
                <a:latin typeface="Verdana" panose="020B0604030504040204" pitchFamily="34" charset="0"/>
              </a:rPr>
              <a:t>3. Choosing the granularity of representation</a:t>
            </a:r>
            <a:endParaRPr lang="en-US" sz="1400" b="1" dirty="0">
              <a:solidFill>
                <a:srgbClr val="000000"/>
              </a:solidFill>
              <a:latin typeface="Verdana" panose="020B0604030504040204" pitchFamily="34" charset="0"/>
            </a:endParaRPr>
          </a:p>
          <a:p>
            <a:br>
              <a:rPr lang="en-US" sz="1400" dirty="0"/>
            </a:br>
            <a:r>
              <a:rPr lang="en-US" sz="1400" dirty="0">
                <a:solidFill>
                  <a:srgbClr val="000000"/>
                </a:solidFill>
                <a:latin typeface="Verdana" panose="020B0604030504040204" pitchFamily="34" charset="0"/>
              </a:rPr>
              <a:t>While deciding the granularity of representation, it is necessary to know the following:</a:t>
            </a:r>
            <a:br>
              <a:rPr lang="en-US" sz="1400" dirty="0"/>
            </a:br>
            <a:br>
              <a:rPr lang="en-US" sz="1400" dirty="0"/>
            </a:br>
            <a:r>
              <a:rPr lang="en-US" sz="1400" b="1" dirty="0" err="1">
                <a:solidFill>
                  <a:srgbClr val="000000"/>
                </a:solidFill>
                <a:latin typeface="Verdana" panose="020B0604030504040204" pitchFamily="34" charset="0"/>
              </a:rPr>
              <a:t>i</a:t>
            </a:r>
            <a:r>
              <a:rPr lang="en-US" sz="1400" b="1" dirty="0">
                <a:solidFill>
                  <a:srgbClr val="000000"/>
                </a:solidFill>
                <a:latin typeface="Verdana" panose="020B0604030504040204" pitchFamily="34" charset="0"/>
              </a:rPr>
              <a:t>.</a:t>
            </a:r>
            <a:r>
              <a:rPr lang="en-US" sz="1400" dirty="0">
                <a:solidFill>
                  <a:srgbClr val="000000"/>
                </a:solidFill>
                <a:latin typeface="Verdana" panose="020B0604030504040204" pitchFamily="34" charset="0"/>
              </a:rPr>
              <a:t> What are the primitives and at what level should the knowledge be represented?</a:t>
            </a:r>
            <a:br>
              <a:rPr lang="en-US" sz="1400" dirty="0"/>
            </a:br>
            <a:br>
              <a:rPr lang="en-US" sz="1400" dirty="0"/>
            </a:br>
            <a:r>
              <a:rPr lang="en-US" sz="1400" b="1" dirty="0">
                <a:solidFill>
                  <a:srgbClr val="000000"/>
                </a:solidFill>
                <a:latin typeface="Verdana" panose="020B0604030504040204" pitchFamily="34" charset="0"/>
              </a:rPr>
              <a:t>ii.</a:t>
            </a:r>
            <a:r>
              <a:rPr lang="en-US" sz="1400" dirty="0">
                <a:solidFill>
                  <a:srgbClr val="000000"/>
                </a:solidFill>
                <a:latin typeface="Verdana" panose="020B0604030504040204" pitchFamily="34" charset="0"/>
              </a:rPr>
              <a:t> What should be the number (small or large) of low-level primitives or high-level facts?</a:t>
            </a:r>
            <a:br>
              <a:rPr lang="en-US" sz="1400" dirty="0"/>
            </a:br>
            <a:br>
              <a:rPr lang="en-US" sz="1400" dirty="0"/>
            </a:br>
            <a:r>
              <a:rPr lang="en-US" sz="1400" dirty="0">
                <a:solidFill>
                  <a:srgbClr val="000000"/>
                </a:solidFill>
                <a:latin typeface="Verdana" panose="020B0604030504040204" pitchFamily="34" charset="0"/>
              </a:rPr>
              <a:t>High-level facts may be insufficient to draw the conclusion while Low-level primitives may require a lot of storage.</a:t>
            </a:r>
            <a:br>
              <a:rPr lang="en-US" sz="1400" dirty="0"/>
            </a:br>
            <a:endParaRPr lang="en-US" sz="1400" dirty="0"/>
          </a:p>
          <a:p>
            <a:r>
              <a:rPr lang="en-US" sz="1400" b="1" dirty="0">
                <a:solidFill>
                  <a:srgbClr val="000000"/>
                </a:solidFill>
                <a:latin typeface="Verdana" panose="020B0604030504040204" pitchFamily="34" charset="0"/>
              </a:rPr>
              <a:t>For example: </a:t>
            </a:r>
            <a:r>
              <a:rPr lang="en-US" sz="1400" dirty="0">
                <a:solidFill>
                  <a:srgbClr val="000000"/>
                </a:solidFill>
                <a:latin typeface="Verdana" panose="020B0604030504040204" pitchFamily="34" charset="0"/>
              </a:rPr>
              <a:t>Suppose that we are interested in the following facts:</a:t>
            </a:r>
            <a:r>
              <a:rPr lang="en-US" sz="1400" dirty="0"/>
              <a:t> </a:t>
            </a:r>
            <a:r>
              <a:rPr lang="en-US" sz="1400" b="1" dirty="0">
                <a:solidFill>
                  <a:srgbClr val="000000"/>
                </a:solidFill>
                <a:latin typeface="Verdana" panose="020B0604030504040204" pitchFamily="34" charset="0"/>
              </a:rPr>
              <a:t>John spotted Alex</a:t>
            </a:r>
            <a:r>
              <a:rPr lang="en-US" sz="1400" dirty="0">
                <a:solidFill>
                  <a:srgbClr val="000000"/>
                </a:solidFill>
                <a:latin typeface="Verdana" panose="020B0604030504040204" pitchFamily="34" charset="0"/>
              </a:rPr>
              <a:t>.</a:t>
            </a:r>
            <a:endParaRPr lang="en-US" sz="1400" dirty="0">
              <a:solidFill>
                <a:srgbClr val="000000"/>
              </a:solidFill>
              <a:latin typeface="Verdana" panose="020B0604030504040204" pitchFamily="34" charset="0"/>
            </a:endParaRPr>
          </a:p>
          <a:p>
            <a:br>
              <a:rPr lang="en-US" sz="1400" dirty="0"/>
            </a:br>
            <a:r>
              <a:rPr lang="en-US" sz="1400" dirty="0"/>
              <a:t>		=&gt; </a:t>
            </a:r>
            <a:r>
              <a:rPr lang="en-US" sz="1400" dirty="0">
                <a:solidFill>
                  <a:srgbClr val="000000"/>
                </a:solidFill>
                <a:latin typeface="Verdana" panose="020B0604030504040204" pitchFamily="34" charset="0"/>
              </a:rPr>
              <a:t>represented as </a:t>
            </a:r>
            <a:r>
              <a:rPr lang="en-US" sz="1400" b="1" dirty="0">
                <a:solidFill>
                  <a:srgbClr val="000000"/>
                </a:solidFill>
                <a:latin typeface="Verdana" panose="020B0604030504040204" pitchFamily="34" charset="0"/>
              </a:rPr>
              <a:t>"Spotted (agent(John), object (Alex))"</a:t>
            </a:r>
            <a:br>
              <a:rPr lang="en-US" sz="1400" dirty="0"/>
            </a:br>
            <a:br>
              <a:rPr lang="en-US" sz="1400" dirty="0"/>
            </a:br>
            <a:r>
              <a:rPr lang="en-US" sz="1400" dirty="0">
                <a:solidFill>
                  <a:srgbClr val="000000"/>
                </a:solidFill>
                <a:latin typeface="Verdana" panose="020B0604030504040204" pitchFamily="34" charset="0"/>
              </a:rPr>
              <a:t>Such a representation can make it easy to answer questions such as: Who spotted Alex?</a:t>
            </a:r>
            <a:br>
              <a:rPr lang="en-US" sz="1400" dirty="0"/>
            </a:br>
            <a:br>
              <a:rPr lang="en-US" sz="1400" dirty="0"/>
            </a:br>
            <a:r>
              <a:rPr lang="en-US" sz="1400" dirty="0">
                <a:solidFill>
                  <a:srgbClr val="000000"/>
                </a:solidFill>
                <a:latin typeface="Verdana" panose="020B0604030504040204" pitchFamily="34" charset="0"/>
              </a:rPr>
              <a:t>Suppose we want to know : "Did John see Sue?“, Given only one fact, the user cannot discover that answer.</a:t>
            </a:r>
            <a:br>
              <a:rPr lang="en-US" sz="1400" dirty="0"/>
            </a:br>
            <a:endParaRPr lang="en-US" sz="1400" dirty="0"/>
          </a:p>
          <a:p>
            <a:r>
              <a:rPr lang="en-US" sz="1400" dirty="0">
                <a:solidFill>
                  <a:srgbClr val="000000"/>
                </a:solidFill>
                <a:latin typeface="Verdana" panose="020B0604030504040204" pitchFamily="34" charset="0"/>
              </a:rPr>
              <a:t>The user can add other facts, such as "Spotted (x, y) → saw (x, y)"</a:t>
            </a:r>
            <a:endParaRPr lang="en-IN"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Issues in knowledge representation</a:t>
            </a:r>
            <a:br>
              <a:rPr lang="en-IN" b="0" dirty="0"/>
            </a:br>
            <a:endParaRPr lang="en-IN" dirty="0"/>
          </a:p>
        </p:txBody>
      </p:sp>
      <p:sp>
        <p:nvSpPr>
          <p:cNvPr id="6" name="Rectangle 5"/>
          <p:cNvSpPr/>
          <p:nvPr/>
        </p:nvSpPr>
        <p:spPr>
          <a:xfrm>
            <a:off x="838200" y="1416886"/>
            <a:ext cx="10554789" cy="4616648"/>
          </a:xfrm>
          <a:prstGeom prst="rect">
            <a:avLst/>
          </a:prstGeom>
        </p:spPr>
        <p:txBody>
          <a:bodyPr wrap="square">
            <a:spAutoFit/>
          </a:bodyPr>
          <a:lstStyle/>
          <a:p>
            <a:r>
              <a:rPr lang="en-US" sz="1400" b="1" dirty="0">
                <a:solidFill>
                  <a:srgbClr val="000000"/>
                </a:solidFill>
                <a:latin typeface="Verdana" panose="020B0604030504040204" pitchFamily="34" charset="0"/>
              </a:rPr>
              <a:t>4. Representing sets of objects:</a:t>
            </a:r>
            <a:r>
              <a:rPr lang="en-US" sz="1400" dirty="0">
                <a:solidFill>
                  <a:srgbClr val="000000"/>
                </a:solidFill>
                <a:latin typeface="Verdana" panose="020B0604030504040204" pitchFamily="34" charset="0"/>
              </a:rPr>
              <a:t> Some properties of objects which satisfy the condition of a set together but not as individual.</a:t>
            </a:r>
            <a:br>
              <a:rPr lang="en-US" sz="1400" dirty="0"/>
            </a:br>
            <a:br>
              <a:rPr lang="en-US" sz="1400" dirty="0"/>
            </a:br>
            <a:r>
              <a:rPr lang="en-US" sz="1400" b="1" dirty="0">
                <a:solidFill>
                  <a:srgbClr val="000000"/>
                </a:solidFill>
                <a:latin typeface="Verdana" panose="020B0604030504040204" pitchFamily="34" charset="0"/>
              </a:rPr>
              <a:t>Example: </a:t>
            </a:r>
            <a:r>
              <a:rPr lang="en-US" sz="1400" dirty="0">
                <a:solidFill>
                  <a:srgbClr val="000000"/>
                </a:solidFill>
                <a:latin typeface="Verdana" panose="020B0604030504040204" pitchFamily="34" charset="0"/>
              </a:rPr>
              <a:t>"There are more sheep than people in Australia", and "English speakers can be found all over the world.“ These facts can be described by including an assertion to the sets representing people, sheep, and English.</a:t>
            </a:r>
            <a:br>
              <a:rPr lang="en-US" sz="1400" dirty="0"/>
            </a:br>
            <a:br>
              <a:rPr lang="en-US" sz="1400" dirty="0"/>
            </a:br>
            <a:r>
              <a:rPr lang="en-US" sz="1400" b="1" dirty="0">
                <a:solidFill>
                  <a:srgbClr val="000000"/>
                </a:solidFill>
                <a:latin typeface="Verdana" panose="020B0604030504040204" pitchFamily="34" charset="0"/>
              </a:rPr>
              <a:t>5. Finding the right structure as needed</a:t>
            </a:r>
            <a:br>
              <a:rPr lang="en-US" sz="1400" dirty="0"/>
            </a:br>
            <a:r>
              <a:rPr lang="en-US" sz="1400" dirty="0">
                <a:solidFill>
                  <a:srgbClr val="000000"/>
                </a:solidFill>
                <a:latin typeface="Verdana" panose="020B0604030504040204" pitchFamily="34" charset="0"/>
              </a:rPr>
              <a:t>To describe a particular situation, it is always important to find access to the right structure. This can be done by selecting an initial structure and then revising the choice.</a:t>
            </a:r>
            <a:br>
              <a:rPr lang="en-US" sz="1400" dirty="0"/>
            </a:br>
            <a:br>
              <a:rPr lang="en-US" sz="1400" dirty="0"/>
            </a:br>
            <a:r>
              <a:rPr lang="en-US" sz="1400" dirty="0">
                <a:solidFill>
                  <a:srgbClr val="000000"/>
                </a:solidFill>
                <a:latin typeface="Verdana" panose="020B0604030504040204" pitchFamily="34" charset="0"/>
              </a:rPr>
              <a:t>While selecting and reversing the right structure, it is necessary to solve the following problem statements. </a:t>
            </a:r>
            <a:endParaRPr lang="en-US" sz="1400" dirty="0">
              <a:solidFill>
                <a:srgbClr val="000000"/>
              </a:solidFill>
              <a:latin typeface="Verdana" panose="020B0604030504040204" pitchFamily="34" charset="0"/>
            </a:endParaRPr>
          </a:p>
          <a:p>
            <a:r>
              <a:rPr lang="en-US" sz="1400" dirty="0">
                <a:solidFill>
                  <a:srgbClr val="000000"/>
                </a:solidFill>
                <a:latin typeface="Verdana" panose="020B0604030504040204" pitchFamily="34" charset="0"/>
              </a:rPr>
              <a:t>They include the process on how to select an initial appropriate structure:</a:t>
            </a:r>
            <a:endParaRPr lang="en-US" sz="1400" dirty="0">
              <a:solidFill>
                <a:srgbClr val="000000"/>
              </a:solidFill>
              <a:latin typeface="Verdana" panose="020B0604030504040204" pitchFamily="34" charset="0"/>
            </a:endParaRPr>
          </a:p>
          <a:p>
            <a:pPr lvl="1">
              <a:lnSpc>
                <a:spcPct val="150000"/>
              </a:lnSpc>
              <a:buFont typeface="Arial" panose="020B0604020202020204" pitchFamily="34" charset="0"/>
              <a:buChar char="•"/>
            </a:pPr>
            <a:r>
              <a:rPr lang="en-US" sz="1400" dirty="0">
                <a:solidFill>
                  <a:srgbClr val="000000"/>
                </a:solidFill>
                <a:latin typeface="Verdana" panose="020B0604030504040204" pitchFamily="34" charset="0"/>
              </a:rPr>
              <a:t>Fill in the necessary details from the current situation.</a:t>
            </a:r>
            <a:endParaRPr lang="en-US" sz="1400" dirty="0">
              <a:solidFill>
                <a:srgbClr val="000000"/>
              </a:solidFill>
              <a:latin typeface="Verdana" panose="020B0604030504040204" pitchFamily="34" charset="0"/>
            </a:endParaRPr>
          </a:p>
          <a:p>
            <a:pPr lvl="1">
              <a:lnSpc>
                <a:spcPct val="150000"/>
              </a:lnSpc>
              <a:buFont typeface="Arial" panose="020B0604020202020204" pitchFamily="34" charset="0"/>
              <a:buChar char="•"/>
            </a:pPr>
            <a:r>
              <a:rPr lang="en-US" sz="1400" dirty="0">
                <a:solidFill>
                  <a:srgbClr val="000000"/>
                </a:solidFill>
                <a:latin typeface="Verdana" panose="020B0604030504040204" pitchFamily="34" charset="0"/>
              </a:rPr>
              <a:t>Determine a better structure if the initially selected structure is not appropriate to fulfill other conditions.</a:t>
            </a:r>
            <a:endParaRPr lang="en-US" sz="1400" dirty="0">
              <a:solidFill>
                <a:srgbClr val="000000"/>
              </a:solidFill>
              <a:latin typeface="Verdana" panose="020B0604030504040204" pitchFamily="34" charset="0"/>
            </a:endParaRPr>
          </a:p>
          <a:p>
            <a:pPr lvl="1">
              <a:lnSpc>
                <a:spcPct val="150000"/>
              </a:lnSpc>
              <a:buFont typeface="Arial" panose="020B0604020202020204" pitchFamily="34" charset="0"/>
              <a:buChar char="•"/>
            </a:pPr>
            <a:r>
              <a:rPr lang="en-US" sz="1400" dirty="0">
                <a:solidFill>
                  <a:srgbClr val="000000"/>
                </a:solidFill>
                <a:latin typeface="Verdana" panose="020B0604030504040204" pitchFamily="34" charset="0"/>
              </a:rPr>
              <a:t>Find the solution if none of the available structures is appropriate.</a:t>
            </a:r>
            <a:endParaRPr lang="en-US" sz="1400" dirty="0">
              <a:solidFill>
                <a:srgbClr val="000000"/>
              </a:solidFill>
              <a:latin typeface="Verdana" panose="020B0604030504040204" pitchFamily="34" charset="0"/>
            </a:endParaRPr>
          </a:p>
          <a:p>
            <a:pPr lvl="1">
              <a:lnSpc>
                <a:spcPct val="150000"/>
              </a:lnSpc>
              <a:buFont typeface="Arial" panose="020B0604020202020204" pitchFamily="34" charset="0"/>
              <a:buChar char="•"/>
            </a:pPr>
            <a:r>
              <a:rPr lang="en-US" sz="1400" dirty="0">
                <a:solidFill>
                  <a:srgbClr val="000000"/>
                </a:solidFill>
                <a:latin typeface="Verdana" panose="020B0604030504040204" pitchFamily="34" charset="0"/>
              </a:rPr>
              <a:t>Create and remember a new structure for the given condition.</a:t>
            </a:r>
            <a:endParaRPr lang="en-US" sz="1400" dirty="0">
              <a:solidFill>
                <a:srgbClr val="000000"/>
              </a:solidFill>
              <a:latin typeface="Verdana" panose="020B0604030504040204" pitchFamily="34" charset="0"/>
            </a:endParaRPr>
          </a:p>
          <a:p>
            <a:pPr lvl="1">
              <a:lnSpc>
                <a:spcPct val="150000"/>
              </a:lnSpc>
              <a:buFont typeface="Arial" panose="020B0604020202020204" pitchFamily="34" charset="0"/>
              <a:buChar char="•"/>
            </a:pPr>
            <a:r>
              <a:rPr lang="en-US" sz="1400" dirty="0">
                <a:solidFill>
                  <a:srgbClr val="000000"/>
                </a:solidFill>
                <a:latin typeface="Verdana" panose="020B0604030504040204" pitchFamily="34" charset="0"/>
              </a:rPr>
              <a:t>There is no specific way to solve these problems, but some of effective knowledge representation techniques have the potential to solve them.</a:t>
            </a:r>
            <a:endParaRPr lang="en-US" sz="1400" dirty="0">
              <a:solidFill>
                <a:srgbClr val="000000"/>
              </a:solidFill>
              <a:latin typeface="Verdana" panose="020B060403050404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Alternatives to Explicit Representation</a:t>
            </a:r>
            <a:endParaRPr lang="en-IN" dirty="0"/>
          </a:p>
        </p:txBody>
      </p:sp>
      <p:pic>
        <p:nvPicPr>
          <p:cNvPr id="5" name="Picture 4"/>
          <p:cNvPicPr>
            <a:picLocks noChangeAspect="1"/>
          </p:cNvPicPr>
          <p:nvPr/>
        </p:nvPicPr>
        <p:blipFill>
          <a:blip r:embed="rId1"/>
          <a:stretch>
            <a:fillRect/>
          </a:stretch>
        </p:blipFill>
        <p:spPr>
          <a:xfrm>
            <a:off x="1154766" y="1371599"/>
            <a:ext cx="8669564" cy="450924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Agent-Based and Distributed Problem Solving</a:t>
            </a:r>
            <a:endParaRPr lang="en-IN" dirty="0"/>
          </a:p>
        </p:txBody>
      </p:sp>
      <p:sp>
        <p:nvSpPr>
          <p:cNvPr id="3" name="Content Placeholder 2"/>
          <p:cNvSpPr>
            <a:spLocks noGrp="1"/>
          </p:cNvSpPr>
          <p:nvPr>
            <p:ph sz="quarter" idx="10"/>
          </p:nvPr>
        </p:nvSpPr>
        <p:spPr/>
        <p:txBody>
          <a:bodyPr>
            <a:normAutofit/>
          </a:bodyPr>
          <a:lstStyle/>
          <a:p>
            <a:r>
              <a:rPr lang="en-US" sz="2000" b="0" i="0" dirty="0">
                <a:solidFill>
                  <a:srgbClr val="202124"/>
                </a:solidFill>
                <a:effectLst/>
                <a:latin typeface="Arial" panose="020B0604020202020204" pitchFamily="34" charset="0"/>
              </a:rPr>
              <a:t>Agent-based models are </a:t>
            </a:r>
            <a:r>
              <a:rPr lang="en-US" sz="2000" b="1" i="0" dirty="0">
                <a:solidFill>
                  <a:srgbClr val="202124"/>
                </a:solidFill>
                <a:effectLst/>
                <a:latin typeface="Arial" panose="020B0604020202020204" pitchFamily="34" charset="0"/>
              </a:rPr>
              <a:t>computer simulations used to study the interactions between people, things, places, and time</a:t>
            </a:r>
            <a:r>
              <a:rPr lang="en-US" sz="2000" b="0" i="0" dirty="0">
                <a:solidFill>
                  <a:srgbClr val="202124"/>
                </a:solidFill>
                <a:effectLst/>
                <a:latin typeface="Arial" panose="020B0604020202020204" pitchFamily="34" charset="0"/>
              </a:rPr>
              <a:t>. </a:t>
            </a:r>
            <a:endParaRPr lang="en-US" sz="2000" b="0" i="0" dirty="0">
              <a:solidFill>
                <a:srgbClr val="202124"/>
              </a:solidFill>
              <a:effectLst/>
              <a:latin typeface="Arial" panose="020B0604020202020204" pitchFamily="34" charset="0"/>
            </a:endParaRPr>
          </a:p>
          <a:p>
            <a:r>
              <a:rPr lang="en-US" sz="2000" dirty="0"/>
              <a:t>A multi-agent system is a computer program with problem solvers situated in interactive environments, which are each capable of flexible, autonomous, socially organized actions that can be, but need not be, directed towards predetermined objectives or goals.</a:t>
            </a:r>
            <a:endParaRPr lang="en-US" sz="2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of Agent</a:t>
            </a:r>
            <a:endParaRPr lang="en-IN" dirty="0"/>
          </a:p>
        </p:txBody>
      </p:sp>
      <p:sp>
        <p:nvSpPr>
          <p:cNvPr id="3" name="Content Placeholder 2"/>
          <p:cNvSpPr>
            <a:spLocks noGrp="1"/>
          </p:cNvSpPr>
          <p:nvPr>
            <p:ph sz="quarter" idx="10"/>
          </p:nvPr>
        </p:nvSpPr>
        <p:spPr/>
        <p:txBody>
          <a:bodyPr>
            <a:normAutofit/>
          </a:bodyPr>
          <a:lstStyle/>
          <a:p>
            <a:pPr lvl="1"/>
            <a:r>
              <a:rPr lang="en-US" dirty="0"/>
              <a:t>Situatedness:-the agent receives input from the environment in which it is active and can also effect changes within that environment</a:t>
            </a:r>
            <a:endParaRPr lang="en-US" dirty="0"/>
          </a:p>
          <a:p>
            <a:pPr lvl="1"/>
            <a:r>
              <a:rPr lang="en-US" dirty="0"/>
              <a:t>Autonomous:- An agent can interact with its environment without the direct intervention of other agents. </a:t>
            </a:r>
            <a:endParaRPr lang="en-US" dirty="0"/>
          </a:p>
          <a:p>
            <a:pPr lvl="1"/>
            <a:r>
              <a:rPr lang="en-US" dirty="0"/>
              <a:t>Flexible:-A flexible agent is both intelligently responsive as well as proactive depending on its current situation. A </a:t>
            </a:r>
            <a:r>
              <a:rPr lang="en-US" b="1" dirty="0"/>
              <a:t>responsive </a:t>
            </a:r>
            <a:r>
              <a:rPr lang="en-US" dirty="0"/>
              <a:t>agent receives stimuli from its environment and responds to them in an appropriate and timely fashion. A </a:t>
            </a:r>
            <a:r>
              <a:rPr lang="en-US" b="1" dirty="0"/>
              <a:t>proactive</a:t>
            </a:r>
            <a:r>
              <a:rPr lang="en-US" dirty="0"/>
              <a:t> agent does not simply respond to situations in its environment but is also able to be opportunistic, goal directed, and have appropriate alternatives for various situations.</a:t>
            </a:r>
            <a:endParaRPr lang="en-US" dirty="0"/>
          </a:p>
          <a:p>
            <a:pPr lvl="1"/>
            <a:r>
              <a:rPr lang="en-US" dirty="0"/>
              <a:t>Social:-An agent can interact, as appropriate, with other software or human agents.</a:t>
            </a:r>
            <a:endParaRPr lang="en-US" b="0" i="0" dirty="0">
              <a:solidFill>
                <a:srgbClr val="202124"/>
              </a:solidFill>
              <a:effectLst/>
              <a:latin typeface="Arial" panose="020B060402020202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Multi-agent Systems vs Distributed agent Systems</a:t>
            </a:r>
            <a:endParaRPr lang="en-IN" dirty="0"/>
          </a:p>
        </p:txBody>
      </p:sp>
      <p:sp>
        <p:nvSpPr>
          <p:cNvPr id="3" name="Content Placeholder 2"/>
          <p:cNvSpPr>
            <a:spLocks noGrp="1"/>
          </p:cNvSpPr>
          <p:nvPr>
            <p:ph sz="quarter" idx="10"/>
          </p:nvPr>
        </p:nvSpPr>
        <p:spPr/>
        <p:txBody>
          <a:bodyPr/>
          <a:lstStyle/>
          <a:p>
            <a:r>
              <a:rPr lang="en-US" dirty="0"/>
              <a:t>Multi-agent systems are ideal for representing problems that include many problem-solving methods, multiple viewpoints, and multiple entities. </a:t>
            </a:r>
            <a:endParaRPr lang="en-US" dirty="0"/>
          </a:p>
          <a:p>
            <a:r>
              <a:rPr lang="en-US" dirty="0"/>
              <a:t>multi-agent system refers to all types of software systems composed of multiple semi-autonomous components. </a:t>
            </a:r>
            <a:endParaRPr lang="en-US" dirty="0"/>
          </a:p>
          <a:p>
            <a:r>
              <a:rPr lang="en-US" dirty="0"/>
              <a:t>The distributed agent system considers how a particular problem can be solved by a number of modules (agents) which cooperate by dividing and sharing the knowledge about the problem and its evolving solution.</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294" y="385876"/>
            <a:ext cx="10515600" cy="583800"/>
          </a:xfrm>
        </p:spPr>
        <p:txBody>
          <a:bodyPr/>
          <a:lstStyle/>
          <a:p>
            <a:r>
              <a:rPr lang="en-IN" b="0" i="0" dirty="0">
                <a:solidFill>
                  <a:srgbClr val="610B38"/>
                </a:solidFill>
                <a:effectLst/>
                <a:latin typeface="erdana"/>
              </a:rPr>
              <a:t>Types of knowledge</a:t>
            </a:r>
            <a:endParaRPr lang="en-IN" dirty="0"/>
          </a:p>
        </p:txBody>
      </p:sp>
      <p:sp>
        <p:nvSpPr>
          <p:cNvPr id="3" name="Content Placeholder 2"/>
          <p:cNvSpPr>
            <a:spLocks noGrp="1"/>
          </p:cNvSpPr>
          <p:nvPr>
            <p:ph sz="quarter" idx="10"/>
          </p:nvPr>
        </p:nvSpPr>
        <p:spPr>
          <a:xfrm>
            <a:off x="5657569" y="530843"/>
            <a:ext cx="5738592" cy="4911725"/>
          </a:xfrm>
        </p:spPr>
        <p:txBody>
          <a:bodyPr>
            <a:noAutofit/>
          </a:bodyPr>
          <a:lstStyle/>
          <a:p>
            <a:pPr marL="0" indent="0" algn="just">
              <a:buNone/>
            </a:pPr>
            <a:r>
              <a:rPr lang="en-US" sz="1600" b="1" i="0" dirty="0">
                <a:solidFill>
                  <a:srgbClr val="333333"/>
                </a:solidFill>
                <a:effectLst/>
                <a:latin typeface="inter-bold"/>
              </a:rPr>
              <a:t>1. Declarative Knowledge:</a:t>
            </a:r>
            <a:endParaRPr lang="en-US" sz="1600" b="0" i="0" dirty="0">
              <a:solidFill>
                <a:srgbClr val="333333"/>
              </a:solidFill>
              <a:effectLst/>
              <a:latin typeface="inter-regular"/>
            </a:endParaRPr>
          </a:p>
          <a:p>
            <a:pPr lvl="1" algn="just">
              <a:lnSpc>
                <a:spcPct val="100000"/>
              </a:lnSpc>
              <a:spcBef>
                <a:spcPts val="0"/>
              </a:spcBef>
            </a:pPr>
            <a:r>
              <a:rPr lang="en-US" sz="1600" b="0" i="0" dirty="0">
                <a:solidFill>
                  <a:srgbClr val="000000"/>
                </a:solidFill>
                <a:effectLst/>
                <a:latin typeface="inter-regular"/>
              </a:rPr>
              <a:t>To know about something - concepts, facts, and objects.</a:t>
            </a:r>
            <a:endParaRPr lang="en-US" sz="1600" b="0" i="0" dirty="0">
              <a:solidFill>
                <a:srgbClr val="000000"/>
              </a:solidFill>
              <a:effectLst/>
              <a:latin typeface="inter-regular"/>
            </a:endParaRPr>
          </a:p>
          <a:p>
            <a:pPr lvl="1" algn="just">
              <a:lnSpc>
                <a:spcPct val="100000"/>
              </a:lnSpc>
              <a:spcBef>
                <a:spcPts val="0"/>
              </a:spcBef>
            </a:pPr>
            <a:r>
              <a:rPr lang="en-US" sz="1600" b="0" i="0" dirty="0">
                <a:solidFill>
                  <a:srgbClr val="000000"/>
                </a:solidFill>
                <a:effectLst/>
                <a:latin typeface="inter-regular"/>
              </a:rPr>
              <a:t>Expressed in declarative sentences</a:t>
            </a:r>
            <a:r>
              <a:rPr lang="en-US" sz="1600" dirty="0">
                <a:solidFill>
                  <a:srgbClr val="000000"/>
                </a:solidFill>
                <a:latin typeface="inter-regular"/>
              </a:rPr>
              <a:t> &amp; </a:t>
            </a:r>
            <a:r>
              <a:rPr lang="en-US" sz="1600" b="0" i="0" dirty="0">
                <a:solidFill>
                  <a:srgbClr val="000000"/>
                </a:solidFill>
                <a:effectLst/>
                <a:latin typeface="inter-regular"/>
              </a:rPr>
              <a:t>simpler than procedural language.</a:t>
            </a:r>
            <a:endParaRPr lang="en-US" sz="1600" b="0" i="0" dirty="0">
              <a:solidFill>
                <a:srgbClr val="000000"/>
              </a:solidFill>
              <a:effectLst/>
              <a:latin typeface="inter-regular"/>
            </a:endParaRPr>
          </a:p>
          <a:p>
            <a:pPr marL="0" indent="0" algn="just">
              <a:lnSpc>
                <a:spcPct val="100000"/>
              </a:lnSpc>
              <a:spcBef>
                <a:spcPts val="0"/>
              </a:spcBef>
              <a:buNone/>
            </a:pPr>
            <a:r>
              <a:rPr lang="en-US" sz="1600" b="1" i="0" dirty="0">
                <a:solidFill>
                  <a:srgbClr val="333333"/>
                </a:solidFill>
                <a:effectLst/>
                <a:latin typeface="inter-bold"/>
              </a:rPr>
              <a:t>2. Procedural Knowledge/Imperative</a:t>
            </a:r>
            <a:r>
              <a:rPr lang="en-US" sz="1600" b="0" i="0" dirty="0">
                <a:solidFill>
                  <a:srgbClr val="000000"/>
                </a:solidFill>
                <a:effectLst/>
                <a:latin typeface="inter-regular"/>
              </a:rPr>
              <a:t>.</a:t>
            </a:r>
            <a:endParaRPr lang="en-US" sz="1600" b="0" i="0" dirty="0">
              <a:solidFill>
                <a:srgbClr val="000000"/>
              </a:solidFill>
              <a:effectLst/>
              <a:latin typeface="inter-regular"/>
            </a:endParaRPr>
          </a:p>
          <a:p>
            <a:pPr lvl="1" algn="just">
              <a:lnSpc>
                <a:spcPct val="100000"/>
              </a:lnSpc>
              <a:spcBef>
                <a:spcPts val="0"/>
              </a:spcBef>
            </a:pPr>
            <a:r>
              <a:rPr lang="en-US" sz="1600" b="0" i="0" dirty="0">
                <a:solidFill>
                  <a:srgbClr val="000000"/>
                </a:solidFill>
                <a:effectLst/>
                <a:latin typeface="inter-regular"/>
              </a:rPr>
              <a:t>Responsible for knowing how to do something.</a:t>
            </a:r>
            <a:endParaRPr lang="en-US" sz="1600" b="0" i="0" dirty="0">
              <a:solidFill>
                <a:srgbClr val="000000"/>
              </a:solidFill>
              <a:effectLst/>
              <a:latin typeface="inter-regular"/>
            </a:endParaRPr>
          </a:p>
          <a:p>
            <a:pPr lvl="1" algn="just">
              <a:lnSpc>
                <a:spcPct val="100000"/>
              </a:lnSpc>
              <a:spcBef>
                <a:spcPts val="0"/>
              </a:spcBef>
            </a:pPr>
            <a:r>
              <a:rPr lang="en-US" sz="1600" b="0" i="0" dirty="0">
                <a:solidFill>
                  <a:srgbClr val="000000"/>
                </a:solidFill>
                <a:effectLst/>
                <a:latin typeface="inter-regular"/>
              </a:rPr>
              <a:t>can be directly applied to any task &amp; includes rules, strategies, procedures, agendas, etc.</a:t>
            </a:r>
            <a:endParaRPr lang="en-US" sz="1600" b="0" i="0" dirty="0">
              <a:solidFill>
                <a:srgbClr val="000000"/>
              </a:solidFill>
              <a:effectLst/>
              <a:latin typeface="inter-regular"/>
            </a:endParaRPr>
          </a:p>
          <a:p>
            <a:pPr lvl="1" algn="just">
              <a:lnSpc>
                <a:spcPct val="100000"/>
              </a:lnSpc>
              <a:spcBef>
                <a:spcPts val="0"/>
              </a:spcBef>
            </a:pPr>
            <a:r>
              <a:rPr lang="en-US" sz="1600" b="0" i="0" dirty="0">
                <a:solidFill>
                  <a:srgbClr val="000000"/>
                </a:solidFill>
                <a:effectLst/>
                <a:latin typeface="inter-regular"/>
              </a:rPr>
              <a:t>depends on the task on which it can be applied.</a:t>
            </a:r>
            <a:endParaRPr lang="en-US" sz="1600" b="0" i="0" dirty="0">
              <a:solidFill>
                <a:srgbClr val="000000"/>
              </a:solidFill>
              <a:effectLst/>
              <a:latin typeface="inter-regular"/>
            </a:endParaRPr>
          </a:p>
          <a:p>
            <a:pPr marL="0" indent="0" algn="just">
              <a:lnSpc>
                <a:spcPct val="100000"/>
              </a:lnSpc>
              <a:spcBef>
                <a:spcPts val="0"/>
              </a:spcBef>
              <a:buNone/>
            </a:pPr>
            <a:r>
              <a:rPr lang="en-US" sz="1600" b="1" i="0" dirty="0">
                <a:solidFill>
                  <a:srgbClr val="333333"/>
                </a:solidFill>
                <a:effectLst/>
                <a:latin typeface="inter-bold"/>
              </a:rPr>
              <a:t>3. Meta-knowledge:</a:t>
            </a:r>
            <a:endParaRPr lang="en-US" sz="1600" b="0" i="0" dirty="0">
              <a:solidFill>
                <a:srgbClr val="333333"/>
              </a:solidFill>
              <a:effectLst/>
              <a:latin typeface="inter-regular"/>
            </a:endParaRPr>
          </a:p>
          <a:p>
            <a:pPr lvl="1" algn="just">
              <a:lnSpc>
                <a:spcPct val="100000"/>
              </a:lnSpc>
              <a:spcBef>
                <a:spcPts val="0"/>
              </a:spcBef>
            </a:pPr>
            <a:r>
              <a:rPr lang="en-US" sz="1600" b="0" i="0" dirty="0">
                <a:solidFill>
                  <a:srgbClr val="000000"/>
                </a:solidFill>
                <a:effectLst/>
                <a:latin typeface="inter-regular"/>
              </a:rPr>
              <a:t>Knowledge about the other types of knowledge</a:t>
            </a:r>
            <a:endParaRPr lang="en-US" sz="1600" b="0" i="0" dirty="0">
              <a:solidFill>
                <a:srgbClr val="000000"/>
              </a:solidFill>
              <a:effectLst/>
              <a:latin typeface="inter-regular"/>
            </a:endParaRPr>
          </a:p>
          <a:p>
            <a:pPr marL="0" indent="0" algn="just">
              <a:lnSpc>
                <a:spcPct val="100000"/>
              </a:lnSpc>
              <a:spcBef>
                <a:spcPts val="0"/>
              </a:spcBef>
              <a:buNone/>
            </a:pPr>
            <a:r>
              <a:rPr lang="en-US" sz="1600" b="1" i="0" dirty="0">
                <a:solidFill>
                  <a:srgbClr val="333333"/>
                </a:solidFill>
                <a:effectLst/>
                <a:latin typeface="inter-bold"/>
              </a:rPr>
              <a:t>4. Heuristic knowledge:</a:t>
            </a:r>
            <a:endParaRPr lang="en-US" sz="1600" b="0" i="0" dirty="0">
              <a:solidFill>
                <a:srgbClr val="333333"/>
              </a:solidFill>
              <a:effectLst/>
              <a:latin typeface="inter-regular"/>
            </a:endParaRPr>
          </a:p>
          <a:p>
            <a:pPr lvl="1" algn="just">
              <a:lnSpc>
                <a:spcPct val="100000"/>
              </a:lnSpc>
              <a:spcBef>
                <a:spcPts val="0"/>
              </a:spcBef>
            </a:pPr>
            <a:r>
              <a:rPr lang="en-US" sz="1600" b="0" i="0" dirty="0">
                <a:solidFill>
                  <a:srgbClr val="000000"/>
                </a:solidFill>
                <a:effectLst/>
                <a:latin typeface="inter-regular"/>
              </a:rPr>
              <a:t>Representing knowledge of some experts in a field or subject.</a:t>
            </a:r>
            <a:endParaRPr lang="en-US" sz="1600" b="0" i="0" dirty="0">
              <a:solidFill>
                <a:srgbClr val="000000"/>
              </a:solidFill>
              <a:effectLst/>
              <a:latin typeface="inter-regular"/>
            </a:endParaRPr>
          </a:p>
          <a:p>
            <a:pPr lvl="1" algn="just">
              <a:lnSpc>
                <a:spcPct val="100000"/>
              </a:lnSpc>
              <a:spcBef>
                <a:spcPts val="0"/>
              </a:spcBef>
            </a:pPr>
            <a:r>
              <a:rPr lang="en-US" sz="1600" b="0" i="0" dirty="0">
                <a:solidFill>
                  <a:srgbClr val="000000"/>
                </a:solidFill>
                <a:effectLst/>
                <a:latin typeface="inter-regular"/>
              </a:rPr>
              <a:t>Rules of thumb based on previous experiences, awareness of approaches, and which are good to work but not guaranteed.</a:t>
            </a:r>
            <a:endParaRPr lang="en-US" sz="1600" b="0" i="0" dirty="0">
              <a:solidFill>
                <a:srgbClr val="000000"/>
              </a:solidFill>
              <a:effectLst/>
              <a:latin typeface="inter-regular"/>
            </a:endParaRPr>
          </a:p>
          <a:p>
            <a:pPr marL="0" indent="0">
              <a:buNone/>
            </a:pPr>
            <a:endParaRPr lang="en-IN" sz="1600" dirty="0"/>
          </a:p>
        </p:txBody>
      </p:sp>
      <p:pic>
        <p:nvPicPr>
          <p:cNvPr id="1026" name="Picture 2" descr="Knowledge Representation in Artificial intellig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1659" y="965590"/>
            <a:ext cx="4524375"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0122" y="4756582"/>
            <a:ext cx="5347447" cy="1323439"/>
          </a:xfrm>
          <a:prstGeom prst="rect">
            <a:avLst/>
          </a:prstGeom>
          <a:noFill/>
        </p:spPr>
        <p:txBody>
          <a:bodyPr wrap="square">
            <a:spAutoFit/>
          </a:bodyPr>
          <a:lstStyle/>
          <a:p>
            <a:pPr marL="285750" indent="-285750" algn="just">
              <a:lnSpc>
                <a:spcPct val="100000"/>
              </a:lnSpc>
              <a:spcBef>
                <a:spcPts val="0"/>
              </a:spcBef>
              <a:buFont typeface="Arial" panose="020B0604020202020204" pitchFamily="34" charset="0"/>
              <a:buChar char="•"/>
            </a:pPr>
            <a:r>
              <a:rPr lang="en-US" sz="1600" b="1" dirty="0">
                <a:solidFill>
                  <a:srgbClr val="333333"/>
                </a:solidFill>
                <a:latin typeface="inter-bold"/>
              </a:rPr>
              <a:t>5. </a:t>
            </a:r>
            <a:r>
              <a:rPr lang="en-US" sz="1600" b="1" i="0" dirty="0">
                <a:solidFill>
                  <a:srgbClr val="333333"/>
                </a:solidFill>
                <a:effectLst/>
                <a:latin typeface="inter-bold"/>
              </a:rPr>
              <a:t>Structural knowledge:</a:t>
            </a:r>
            <a:endParaRPr lang="en-US" sz="1600" b="0" i="0" dirty="0">
              <a:solidFill>
                <a:srgbClr val="333333"/>
              </a:solidFill>
              <a:effectLst/>
              <a:latin typeface="inter-regular"/>
            </a:endParaRPr>
          </a:p>
          <a:p>
            <a:pPr marL="742950" lvl="1" indent="-285750" algn="just">
              <a:lnSpc>
                <a:spcPct val="100000"/>
              </a:lnSpc>
              <a:spcBef>
                <a:spcPts val="0"/>
              </a:spcBef>
              <a:buFont typeface="Arial" panose="020B0604020202020204" pitchFamily="34" charset="0"/>
              <a:buChar char="•"/>
            </a:pPr>
            <a:r>
              <a:rPr lang="en-US" sz="1600" b="0" i="0" dirty="0">
                <a:solidFill>
                  <a:srgbClr val="000000"/>
                </a:solidFill>
                <a:effectLst/>
                <a:latin typeface="inter-regular"/>
              </a:rPr>
              <a:t>It describes relationships between various concepts such as kind of, part of, and grouping of something.</a:t>
            </a:r>
            <a:endParaRPr lang="en-US" sz="1600" b="0" i="0" dirty="0">
              <a:solidFill>
                <a:srgbClr val="000000"/>
              </a:solidFill>
              <a:effectLst/>
              <a:latin typeface="inter-regular"/>
            </a:endParaRPr>
          </a:p>
          <a:p>
            <a:pPr marL="742950" lvl="1" indent="-285750" algn="just">
              <a:lnSpc>
                <a:spcPct val="100000"/>
              </a:lnSpc>
              <a:spcBef>
                <a:spcPts val="0"/>
              </a:spcBef>
              <a:buFont typeface="Arial" panose="020B0604020202020204" pitchFamily="34" charset="0"/>
              <a:buChar char="•"/>
            </a:pPr>
            <a:r>
              <a:rPr lang="en-US" sz="1600" b="0" i="0" dirty="0">
                <a:solidFill>
                  <a:srgbClr val="000000"/>
                </a:solidFill>
                <a:effectLst/>
                <a:latin typeface="inter-regular"/>
              </a:rPr>
              <a:t>It describes the relationship that exists between concepts or object</a:t>
            </a:r>
            <a:endParaRPr lang="en-US" sz="1600" b="0" i="0" dirty="0">
              <a:solidFill>
                <a:srgbClr val="000000"/>
              </a:solidFill>
              <a:effectLst/>
              <a:latin typeface="inter-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Relation between knowledge and intelligence</a:t>
            </a:r>
            <a:endParaRPr lang="en-IN" dirty="0"/>
          </a:p>
        </p:txBody>
      </p:sp>
      <p:sp>
        <p:nvSpPr>
          <p:cNvPr id="3" name="Content Placeholder 2"/>
          <p:cNvSpPr>
            <a:spLocks noGrp="1"/>
          </p:cNvSpPr>
          <p:nvPr>
            <p:ph sz="quarter" idx="10"/>
          </p:nvPr>
        </p:nvSpPr>
        <p:spPr/>
        <p:txBody>
          <a:bodyPr/>
          <a:lstStyle/>
          <a:p>
            <a:r>
              <a:rPr lang="en-US" dirty="0"/>
              <a:t>Knowledge of real-worlds plays a vital role in intelligence.</a:t>
            </a:r>
            <a:endParaRPr lang="en-US" dirty="0"/>
          </a:p>
          <a:p>
            <a:r>
              <a:rPr lang="en-US" dirty="0"/>
              <a:t>Knowledge plays an important role in demonstrating intelligent behavior in AI agents. An agent is only able to accurately act on some input when he has some knowledge or experience about that input.</a:t>
            </a:r>
            <a:endParaRPr lang="en-US" dirty="0"/>
          </a:p>
          <a:p>
            <a:pPr marL="0" indent="0">
              <a:buNone/>
            </a:pPr>
            <a:endParaRPr lang="en-IN" dirty="0"/>
          </a:p>
        </p:txBody>
      </p:sp>
      <p:pic>
        <p:nvPicPr>
          <p:cNvPr id="4" name="Picture 3"/>
          <p:cNvPicPr>
            <a:picLocks noChangeAspect="1"/>
          </p:cNvPicPr>
          <p:nvPr/>
        </p:nvPicPr>
        <p:blipFill>
          <a:blip r:embed="rId1"/>
          <a:stretch>
            <a:fillRect/>
          </a:stretch>
        </p:blipFill>
        <p:spPr>
          <a:xfrm>
            <a:off x="1175385" y="3155474"/>
            <a:ext cx="5133975" cy="3183065"/>
          </a:xfrm>
          <a:prstGeom prst="rect">
            <a:avLst/>
          </a:prstGeom>
        </p:spPr>
      </p:pic>
      <p:sp>
        <p:nvSpPr>
          <p:cNvPr id="5" name="Rectangle 4"/>
          <p:cNvSpPr/>
          <p:nvPr/>
        </p:nvSpPr>
        <p:spPr>
          <a:xfrm>
            <a:off x="6788746" y="3162005"/>
            <a:ext cx="4910983"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en-US" sz="1500" dirty="0"/>
              <a:t>The decision-maker acts by sensing the environment and using knowledge. </a:t>
            </a:r>
            <a:endParaRPr lang="en-US" sz="1500" dirty="0"/>
          </a:p>
          <a:p>
            <a:pPr marL="285750" indent="-285750">
              <a:lnSpc>
                <a:spcPct val="150000"/>
              </a:lnSpc>
              <a:buFont typeface="Arial" panose="020B0604020202020204" pitchFamily="34" charset="0"/>
              <a:buChar char="•"/>
            </a:pPr>
            <a:r>
              <a:rPr lang="en-US" sz="1500" dirty="0"/>
              <a:t>if the knowledge part is not present then, it cannot display intelligent behavior.</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0" dirty="0"/>
              <a:t>AI knowledge cycle</a:t>
            </a:r>
            <a:endParaRPr lang="en-IN" dirty="0"/>
          </a:p>
        </p:txBody>
      </p:sp>
      <p:sp>
        <p:nvSpPr>
          <p:cNvPr id="3" name="Content Placeholder 2"/>
          <p:cNvSpPr>
            <a:spLocks noGrp="1"/>
          </p:cNvSpPr>
          <p:nvPr>
            <p:ph sz="quarter" idx="10"/>
          </p:nvPr>
        </p:nvSpPr>
        <p:spPr>
          <a:xfrm>
            <a:off x="6048102" y="681038"/>
            <a:ext cx="5564778" cy="5495926"/>
          </a:xfrm>
        </p:spPr>
        <p:txBody>
          <a:bodyPr>
            <a:normAutofit fontScale="92500" lnSpcReduction="10000"/>
          </a:bodyPr>
          <a:lstStyle/>
          <a:p>
            <a:r>
              <a:rPr lang="en-US" dirty="0"/>
              <a:t>AI system has a </a:t>
            </a:r>
            <a:r>
              <a:rPr lang="en-US" b="1" dirty="0"/>
              <a:t>Perception</a:t>
            </a:r>
            <a:r>
              <a:rPr lang="en-US" dirty="0"/>
              <a:t> component by which it retrieves information from its environment. It can be visual, audio, or another form of sensory input. </a:t>
            </a:r>
            <a:endParaRPr lang="en-US" dirty="0"/>
          </a:p>
          <a:p>
            <a:r>
              <a:rPr lang="en-US" dirty="0"/>
              <a:t>The </a:t>
            </a:r>
            <a:r>
              <a:rPr lang="en-US" b="1" dirty="0"/>
              <a:t>learning</a:t>
            </a:r>
            <a:r>
              <a:rPr lang="en-US" dirty="0"/>
              <a:t> component is responsible for learning from data captured by Perception comportment.</a:t>
            </a:r>
            <a:endParaRPr lang="en-US" dirty="0"/>
          </a:p>
          <a:p>
            <a:r>
              <a:rPr lang="en-US" dirty="0"/>
              <a:t>The main components are </a:t>
            </a:r>
            <a:r>
              <a:rPr lang="en-US" b="1" dirty="0"/>
              <a:t>knowledge representation </a:t>
            </a:r>
            <a:r>
              <a:rPr lang="en-US" dirty="0"/>
              <a:t>and </a:t>
            </a:r>
            <a:r>
              <a:rPr lang="en-US" b="1" dirty="0"/>
              <a:t>Reasoning</a:t>
            </a:r>
            <a:r>
              <a:rPr lang="en-US" dirty="0"/>
              <a:t>. These two components are involved in showing the intelligence of machine-like humans. These two components are independent of each other but also coupled together. </a:t>
            </a:r>
            <a:endParaRPr lang="en-US" dirty="0"/>
          </a:p>
          <a:p>
            <a:r>
              <a:rPr lang="en-US" dirty="0"/>
              <a:t>The </a:t>
            </a:r>
            <a:r>
              <a:rPr lang="en-US" b="1" dirty="0"/>
              <a:t>planning</a:t>
            </a:r>
            <a:r>
              <a:rPr lang="en-US" dirty="0"/>
              <a:t> and </a:t>
            </a:r>
            <a:r>
              <a:rPr lang="en-US" b="1" dirty="0"/>
              <a:t>execution</a:t>
            </a:r>
            <a:r>
              <a:rPr lang="en-US" dirty="0"/>
              <a:t> depend on the analysis of Knowledge representation and reasoning.</a:t>
            </a:r>
            <a:endParaRPr lang="en-IN" dirty="0"/>
          </a:p>
        </p:txBody>
      </p:sp>
      <p:pic>
        <p:nvPicPr>
          <p:cNvPr id="5" name="Picture 4"/>
          <p:cNvPicPr>
            <a:picLocks noChangeAspect="1"/>
          </p:cNvPicPr>
          <p:nvPr/>
        </p:nvPicPr>
        <p:blipFill>
          <a:blip r:embed="rId1"/>
          <a:stretch>
            <a:fillRect/>
          </a:stretch>
        </p:blipFill>
        <p:spPr>
          <a:xfrm>
            <a:off x="683759" y="1881187"/>
            <a:ext cx="5364344" cy="3095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701383" y="4155982"/>
            <a:ext cx="8789234" cy="1220477"/>
          </a:xfrm>
        </p:spPr>
        <p:txBody>
          <a:bodyPr>
            <a:normAutofit fontScale="90000"/>
          </a:bodyPr>
          <a:lstStyle/>
          <a:p>
            <a:r>
              <a:rPr lang="en-IN" b="0" dirty="0">
                <a:solidFill>
                  <a:srgbClr val="FF0000"/>
                </a:solidFill>
              </a:rPr>
              <a:t>Approaches to knowledge representation</a:t>
            </a:r>
            <a:br>
              <a:rPr lang="en-IN" b="0" dirty="0">
                <a:solidFill>
                  <a:srgbClr val="FF0000"/>
                </a:solidFill>
              </a:rPr>
            </a:br>
            <a:endParaRPr lang="en-IN"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Simple relational knowledge</a:t>
            </a:r>
            <a:endParaRPr lang="en-IN" dirty="0"/>
          </a:p>
        </p:txBody>
      </p:sp>
      <p:sp>
        <p:nvSpPr>
          <p:cNvPr id="3" name="Content Placeholder 2"/>
          <p:cNvSpPr>
            <a:spLocks noGrp="1"/>
          </p:cNvSpPr>
          <p:nvPr>
            <p:ph sz="quarter" idx="10"/>
          </p:nvPr>
        </p:nvSpPr>
        <p:spPr/>
        <p:txBody>
          <a:bodyPr/>
          <a:lstStyle/>
          <a:p>
            <a:r>
              <a:rPr lang="en-US" dirty="0"/>
              <a:t>It is the simplest way of storing facts which uses the relational method, and each fact about a set of objects is set out systematically in columns.</a:t>
            </a:r>
            <a:endParaRPr lang="en-US" dirty="0"/>
          </a:p>
          <a:p>
            <a:r>
              <a:rPr lang="en-US" dirty="0"/>
              <a:t>This approach of knowledge representation is famous in database systems where the relationship between different entities is represented.</a:t>
            </a:r>
            <a:endParaRPr lang="en-US" dirty="0"/>
          </a:p>
          <a:p>
            <a:r>
              <a:rPr lang="en-US" dirty="0"/>
              <a:t>This approach has little opportunity for inference.</a:t>
            </a:r>
            <a:endParaRPr lang="en-US" dirty="0"/>
          </a:p>
          <a:p>
            <a:endParaRPr lang="en-IN" dirty="0"/>
          </a:p>
        </p:txBody>
      </p:sp>
      <p:pic>
        <p:nvPicPr>
          <p:cNvPr id="4" name="Picture 3"/>
          <p:cNvPicPr>
            <a:picLocks noChangeAspect="1"/>
          </p:cNvPicPr>
          <p:nvPr/>
        </p:nvPicPr>
        <p:blipFill>
          <a:blip r:embed="rId1"/>
          <a:stretch>
            <a:fillRect/>
          </a:stretch>
        </p:blipFill>
        <p:spPr>
          <a:xfrm>
            <a:off x="1417864" y="3578679"/>
            <a:ext cx="3151110" cy="2598284"/>
          </a:xfrm>
          <a:prstGeom prst="rect">
            <a:avLst/>
          </a:prstGeom>
        </p:spPr>
      </p:pic>
    </p:spTree>
  </p:cSld>
  <p:clrMapOvr>
    <a:masterClrMapping/>
  </p:clrMapOvr>
</p:sld>
</file>

<file path=ppt/theme/theme1.xml><?xml version="1.0" encoding="utf-8"?>
<a:theme xmlns:a="http://schemas.openxmlformats.org/drawingml/2006/main" name="Creative Gradient ">
  <a:themeElements>
    <a:clrScheme name="Japan 1">
      <a:dk1>
        <a:srgbClr val="000000"/>
      </a:dk1>
      <a:lt1>
        <a:srgbClr val="FFFFFF"/>
      </a:lt1>
      <a:dk2>
        <a:srgbClr val="073A4B"/>
      </a:dk2>
      <a:lt2>
        <a:srgbClr val="E7E6E6"/>
      </a:lt2>
      <a:accent1>
        <a:srgbClr val="EE476E"/>
      </a:accent1>
      <a:accent2>
        <a:srgbClr val="E3B95A"/>
      </a:accent2>
      <a:accent3>
        <a:srgbClr val="07D69F"/>
      </a:accent3>
      <a:accent4>
        <a:srgbClr val="118AB1"/>
      </a:accent4>
      <a:accent5>
        <a:srgbClr val="073A4B"/>
      </a:accent5>
      <a:accent6>
        <a:srgbClr val="E7ECF2"/>
      </a:accent6>
      <a:hlink>
        <a:srgbClr val="E7456B"/>
      </a:hlink>
      <a:folHlink>
        <a:srgbClr val="F0C55F"/>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Cherry blossom petals presentation</Template>
  <TotalTime>0</TotalTime>
  <Words>17111</Words>
  <Application>WPS Presentation</Application>
  <PresentationFormat>Widescreen</PresentationFormat>
  <Paragraphs>331</Paragraphs>
  <Slides>47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47</vt:i4>
      </vt:variant>
    </vt:vector>
  </HeadingPairs>
  <TitlesOfParts>
    <vt:vector size="64" baseType="lpstr">
      <vt:lpstr>Arial</vt:lpstr>
      <vt:lpstr>SimSun</vt:lpstr>
      <vt:lpstr>Wingdings</vt:lpstr>
      <vt:lpstr>Meiryo UI</vt:lpstr>
      <vt:lpstr>Yu Gothic UI</vt:lpstr>
      <vt:lpstr>Times New Roman</vt:lpstr>
      <vt:lpstr>inter-regular</vt:lpstr>
      <vt:lpstr>Segoe Print</vt:lpstr>
      <vt:lpstr>erdana</vt:lpstr>
      <vt:lpstr>inter-bold</vt:lpstr>
      <vt:lpstr>Microsoft YaHei</vt:lpstr>
      <vt:lpstr>Arial Unicode MS</vt:lpstr>
      <vt:lpstr>Calibri</vt:lpstr>
      <vt:lpstr>Open Sans</vt:lpstr>
      <vt:lpstr>Verdana</vt:lpstr>
      <vt:lpstr>Meiryo UI</vt:lpstr>
      <vt:lpstr>Creative Gradient </vt:lpstr>
      <vt:lpstr>Knowledge Representation</vt:lpstr>
      <vt:lpstr>Knowledge Representation </vt:lpstr>
      <vt:lpstr>What is knowledge representation?</vt:lpstr>
      <vt:lpstr>What to Represent?</vt:lpstr>
      <vt:lpstr>Types of knowledge</vt:lpstr>
      <vt:lpstr>Relation between knowledge and intelligence</vt:lpstr>
      <vt:lpstr>AI knowledge cycle</vt:lpstr>
      <vt:lpstr>Approaches to knowledge representation </vt:lpstr>
      <vt:lpstr>1. Simple relational knowledge</vt:lpstr>
      <vt:lpstr>2. Inheritable knowledge</vt:lpstr>
      <vt:lpstr>3. Inferential knowledge</vt:lpstr>
      <vt:lpstr>4. Procedural knowledge</vt:lpstr>
      <vt:lpstr>Requirements for knowledge Representation system</vt:lpstr>
      <vt:lpstr>Techniques of knowledge representation</vt:lpstr>
      <vt:lpstr>1. Logical Representation</vt:lpstr>
      <vt:lpstr>2. Semantic Network Representation</vt:lpstr>
      <vt:lpstr>Semantic Network Representation</vt:lpstr>
      <vt:lpstr>Semantic Network Representation</vt:lpstr>
      <vt:lpstr>Semantic Network Representation</vt:lpstr>
      <vt:lpstr>Semantic Network Representation</vt:lpstr>
      <vt:lpstr>Semantic Network</vt:lpstr>
      <vt:lpstr>3. Frame Representation</vt:lpstr>
      <vt:lpstr>Examples</vt:lpstr>
      <vt:lpstr>Frame Representation</vt:lpstr>
      <vt:lpstr>Frame Representation</vt:lpstr>
      <vt:lpstr>Frame Representation</vt:lpstr>
      <vt:lpstr>Production Rules </vt:lpstr>
      <vt:lpstr>Production Rules </vt:lpstr>
      <vt:lpstr>Production Rules </vt:lpstr>
      <vt:lpstr>Scripts</vt:lpstr>
      <vt:lpstr>Robbing a bank</vt:lpstr>
      <vt:lpstr>Conceptual Graphs </vt:lpstr>
      <vt:lpstr>Conceptual Graphs </vt:lpstr>
      <vt:lpstr>Conceptual Graphs </vt:lpstr>
      <vt:lpstr>PowerPoint 演示文稿</vt:lpstr>
      <vt:lpstr>Conceptual Graphs and Logic</vt:lpstr>
      <vt:lpstr>Conceptual Graph: Generalization and Specialization</vt:lpstr>
      <vt:lpstr>PowerPoint 演示文稿</vt:lpstr>
      <vt:lpstr>PowerPoint 演示文稿</vt:lpstr>
      <vt:lpstr>PowerPoint 演示文稿</vt:lpstr>
      <vt:lpstr>Issues in knowledge representation </vt:lpstr>
      <vt:lpstr>Issues in knowledge representation </vt:lpstr>
      <vt:lpstr>Issues in knowledge representation </vt:lpstr>
      <vt:lpstr>Alternatives to Explicit Representation</vt:lpstr>
      <vt:lpstr>Agent-Based and Distributed Problem Solving</vt:lpstr>
      <vt:lpstr>Features of Agent</vt:lpstr>
      <vt:lpstr>Multi-agent Systems vs Distributed agent Systems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Representation</dc:title>
  <dc:creator>keerthy santhosh</dc:creator>
  <cp:lastModifiedBy>marsh</cp:lastModifiedBy>
  <cp:revision>42</cp:revision>
  <dcterms:created xsi:type="dcterms:W3CDTF">2023-02-15T17:39:00Z</dcterms:created>
  <dcterms:modified xsi:type="dcterms:W3CDTF">2024-03-06T16:16:33Z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8123DCEB1B264D319819DA70976049F7_12</vt:lpwstr>
  </property>
  <property fmtid="{D5CDD505-2E9C-101B-9397-08002B2CF9AE}" pid="3" name="KSOProductBuildVer">
    <vt:lpwstr>1033-12.2.0.13489</vt:lpwstr>
  </property>
</Properties>
</file>